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 id="2147483685" r:id="rId2"/>
    <p:sldMasterId id="2147483689" r:id="rId3"/>
    <p:sldMasterId id="2147483693" r:id="rId4"/>
  </p:sldMasterIdLst>
  <p:handoutMasterIdLst>
    <p:handoutMasterId r:id="rId10"/>
  </p:handoutMasterIdLst>
  <p:sldIdLst>
    <p:sldId id="259" r:id="rId5"/>
    <p:sldId id="270" r:id="rId6"/>
    <p:sldId id="266" r:id="rId7"/>
    <p:sldId id="271" r:id="rId8"/>
    <p:sldId id="27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14C"/>
    <a:srgbClr val="C3A452"/>
    <a:srgbClr val="7197CF"/>
    <a:srgbClr val="2ABBDB"/>
    <a:srgbClr val="28316C"/>
    <a:srgbClr val="1F2E6F"/>
    <a:srgbClr val="C31112"/>
    <a:srgbClr val="FFFFFF"/>
    <a:srgbClr val="B6C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B4E724-1A2E-4221-86C2-054E091D4FD5}" v="1" dt="2026-06-23T09:58:34.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93"/>
    <p:restoredTop sz="96327"/>
  </p:normalViewPr>
  <p:slideViewPr>
    <p:cSldViewPr snapToGrid="0" snapToObjects="1">
      <p:cViewPr varScale="1">
        <p:scale>
          <a:sx n="72" d="100"/>
          <a:sy n="72" d="100"/>
        </p:scale>
        <p:origin x="588" y="36"/>
      </p:cViewPr>
      <p:guideLst/>
    </p:cSldViewPr>
  </p:slideViewPr>
  <p:notesTextViewPr>
    <p:cViewPr>
      <p:scale>
        <a:sx n="1" d="1"/>
        <a:sy n="1" d="1"/>
      </p:scale>
      <p:origin x="0" y="0"/>
    </p:cViewPr>
  </p:notesTextViewPr>
  <p:notesViewPr>
    <p:cSldViewPr snapToGrid="0" snapToObjects="1">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eur Dewar" userId="43fa4a67-d740-40d4-8b4d-dbf6aca1024c" providerId="ADAL" clId="{CFA515B4-746A-4024-B64D-713B386CCDAC}"/>
    <pc:docChg chg="custSel addSld modSld">
      <pc:chgData name="Fleur Dewar" userId="43fa4a67-d740-40d4-8b4d-dbf6aca1024c" providerId="ADAL" clId="{CFA515B4-746A-4024-B64D-713B386CCDAC}" dt="2026-06-23T11:34:21.920" v="169" actId="20577"/>
      <pc:docMkLst>
        <pc:docMk/>
      </pc:docMkLst>
      <pc:sldChg chg="modSp mod">
        <pc:chgData name="Fleur Dewar" userId="43fa4a67-d740-40d4-8b4d-dbf6aca1024c" providerId="ADAL" clId="{CFA515B4-746A-4024-B64D-713B386CCDAC}" dt="2026-06-23T09:50:35.696" v="17" actId="20577"/>
        <pc:sldMkLst>
          <pc:docMk/>
          <pc:sldMk cId="2804824722" sldId="259"/>
        </pc:sldMkLst>
        <pc:spChg chg="mod">
          <ac:chgData name="Fleur Dewar" userId="43fa4a67-d740-40d4-8b4d-dbf6aca1024c" providerId="ADAL" clId="{CFA515B4-746A-4024-B64D-713B386CCDAC}" dt="2026-06-23T09:50:35.696" v="17" actId="20577"/>
          <ac:spMkLst>
            <pc:docMk/>
            <pc:sldMk cId="2804824722" sldId="259"/>
            <ac:spMk id="3" creationId="{05B56059-7364-A743-8A94-0CC36D604597}"/>
          </ac:spMkLst>
        </pc:spChg>
      </pc:sldChg>
      <pc:sldChg chg="modSp mod">
        <pc:chgData name="Fleur Dewar" userId="43fa4a67-d740-40d4-8b4d-dbf6aca1024c" providerId="ADAL" clId="{CFA515B4-746A-4024-B64D-713B386CCDAC}" dt="2026-06-23T10:01:16.118" v="133" actId="6549"/>
        <pc:sldMkLst>
          <pc:docMk/>
          <pc:sldMk cId="10710349" sldId="266"/>
        </pc:sldMkLst>
        <pc:spChg chg="mod">
          <ac:chgData name="Fleur Dewar" userId="43fa4a67-d740-40d4-8b4d-dbf6aca1024c" providerId="ADAL" clId="{CFA515B4-746A-4024-B64D-713B386CCDAC}" dt="2026-06-23T09:58:06.191" v="60" actId="20577"/>
          <ac:spMkLst>
            <pc:docMk/>
            <pc:sldMk cId="10710349" sldId="266"/>
            <ac:spMk id="2" creationId="{A4ABC0EA-831F-71D1-95AD-778160D2F613}"/>
          </ac:spMkLst>
        </pc:spChg>
        <pc:spChg chg="mod">
          <ac:chgData name="Fleur Dewar" userId="43fa4a67-d740-40d4-8b4d-dbf6aca1024c" providerId="ADAL" clId="{CFA515B4-746A-4024-B64D-713B386CCDAC}" dt="2026-06-23T10:01:16.118" v="133" actId="6549"/>
          <ac:spMkLst>
            <pc:docMk/>
            <pc:sldMk cId="10710349" sldId="266"/>
            <ac:spMk id="4" creationId="{A51303AE-781E-6117-057A-3694B24D71F2}"/>
          </ac:spMkLst>
        </pc:spChg>
      </pc:sldChg>
      <pc:sldChg chg="modSp mod">
        <pc:chgData name="Fleur Dewar" userId="43fa4a67-d740-40d4-8b4d-dbf6aca1024c" providerId="ADAL" clId="{CFA515B4-746A-4024-B64D-713B386CCDAC}" dt="2026-06-23T11:34:06.353" v="168" actId="20577"/>
        <pc:sldMkLst>
          <pc:docMk/>
          <pc:sldMk cId="881076673" sldId="270"/>
        </pc:sldMkLst>
        <pc:spChg chg="mod">
          <ac:chgData name="Fleur Dewar" userId="43fa4a67-d740-40d4-8b4d-dbf6aca1024c" providerId="ADAL" clId="{CFA515B4-746A-4024-B64D-713B386CCDAC}" dt="2026-06-23T09:50:43.480" v="39" actId="20577"/>
          <ac:spMkLst>
            <pc:docMk/>
            <pc:sldMk cId="881076673" sldId="270"/>
            <ac:spMk id="2" creationId="{A35D2991-9247-07F4-08E5-53F08A8C60D8}"/>
          </ac:spMkLst>
        </pc:spChg>
        <pc:spChg chg="mod">
          <ac:chgData name="Fleur Dewar" userId="43fa4a67-d740-40d4-8b4d-dbf6aca1024c" providerId="ADAL" clId="{CFA515B4-746A-4024-B64D-713B386CCDAC}" dt="2026-06-23T11:34:06.353" v="168" actId="20577"/>
          <ac:spMkLst>
            <pc:docMk/>
            <pc:sldMk cId="881076673" sldId="270"/>
            <ac:spMk id="4" creationId="{A817F58B-04AC-B7A0-CC2A-27AB714869CA}"/>
          </ac:spMkLst>
        </pc:spChg>
      </pc:sldChg>
      <pc:sldChg chg="addSp modSp add mod">
        <pc:chgData name="Fleur Dewar" userId="43fa4a67-d740-40d4-8b4d-dbf6aca1024c" providerId="ADAL" clId="{CFA515B4-746A-4024-B64D-713B386CCDAC}" dt="2026-06-23T10:01:35.901" v="134" actId="313"/>
        <pc:sldMkLst>
          <pc:docMk/>
          <pc:sldMk cId="387266136" sldId="271"/>
        </pc:sldMkLst>
        <pc:spChg chg="mod">
          <ac:chgData name="Fleur Dewar" userId="43fa4a67-d740-40d4-8b4d-dbf6aca1024c" providerId="ADAL" clId="{CFA515B4-746A-4024-B64D-713B386CCDAC}" dt="2026-06-23T09:58:12.115" v="77" actId="20577"/>
          <ac:spMkLst>
            <pc:docMk/>
            <pc:sldMk cId="387266136" sldId="271"/>
            <ac:spMk id="2" creationId="{9734AA6C-64C4-6FD7-B586-7EEF8318A7E1}"/>
          </ac:spMkLst>
        </pc:spChg>
        <pc:spChg chg="mod">
          <ac:chgData name="Fleur Dewar" userId="43fa4a67-d740-40d4-8b4d-dbf6aca1024c" providerId="ADAL" clId="{CFA515B4-746A-4024-B64D-713B386CCDAC}" dt="2026-06-23T09:58:29.252" v="95" actId="6549"/>
          <ac:spMkLst>
            <pc:docMk/>
            <pc:sldMk cId="387266136" sldId="271"/>
            <ac:spMk id="4" creationId="{AF7C9DBD-1B03-478A-6587-1225E6DD4288}"/>
          </ac:spMkLst>
        </pc:spChg>
        <pc:spChg chg="add mod">
          <ac:chgData name="Fleur Dewar" userId="43fa4a67-d740-40d4-8b4d-dbf6aca1024c" providerId="ADAL" clId="{CFA515B4-746A-4024-B64D-713B386CCDAC}" dt="2026-06-23T10:01:35.901" v="134" actId="313"/>
          <ac:spMkLst>
            <pc:docMk/>
            <pc:sldMk cId="387266136" sldId="271"/>
            <ac:spMk id="6" creationId="{293D93D7-F5DD-F4CE-23FC-B3EAE90F9082}"/>
          </ac:spMkLst>
        </pc:spChg>
      </pc:sldChg>
      <pc:sldChg chg="addSp modSp add mod">
        <pc:chgData name="Fleur Dewar" userId="43fa4a67-d740-40d4-8b4d-dbf6aca1024c" providerId="ADAL" clId="{CFA515B4-746A-4024-B64D-713B386CCDAC}" dt="2026-06-23T11:34:21.920" v="169" actId="20577"/>
        <pc:sldMkLst>
          <pc:docMk/>
          <pc:sldMk cId="677381598" sldId="272"/>
        </pc:sldMkLst>
        <pc:spChg chg="mod">
          <ac:chgData name="Fleur Dewar" userId="43fa4a67-d740-40d4-8b4d-dbf6aca1024c" providerId="ADAL" clId="{CFA515B4-746A-4024-B64D-713B386CCDAC}" dt="2026-06-23T09:58:20.074" v="93" actId="20577"/>
          <ac:spMkLst>
            <pc:docMk/>
            <pc:sldMk cId="677381598" sldId="272"/>
            <ac:spMk id="2" creationId="{659D64DB-3924-5A75-5172-DB1BBE710A4A}"/>
          </ac:spMkLst>
        </pc:spChg>
        <pc:spChg chg="mod">
          <ac:chgData name="Fleur Dewar" userId="43fa4a67-d740-40d4-8b4d-dbf6aca1024c" providerId="ADAL" clId="{CFA515B4-746A-4024-B64D-713B386CCDAC}" dt="2026-06-23T09:58:25.026" v="94" actId="6549"/>
          <ac:spMkLst>
            <pc:docMk/>
            <pc:sldMk cId="677381598" sldId="272"/>
            <ac:spMk id="4" creationId="{459CC8EB-C452-4586-315B-41FC0E7E9FFB}"/>
          </ac:spMkLst>
        </pc:spChg>
        <pc:spChg chg="add mod">
          <ac:chgData name="Fleur Dewar" userId="43fa4a67-d740-40d4-8b4d-dbf6aca1024c" providerId="ADAL" clId="{CFA515B4-746A-4024-B64D-713B386CCDAC}" dt="2026-06-23T11:34:21.920" v="169" actId="20577"/>
          <ac:spMkLst>
            <pc:docMk/>
            <pc:sldMk cId="677381598" sldId="272"/>
            <ac:spMk id="6" creationId="{D7E29F78-E764-BA81-7A6A-6467B6A0885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6DA582-2510-4741-B2D3-58CE8FF325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77B7E36-C7F0-44AE-A6B8-91EDC98018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0E0417-6357-4C7A-BEA6-C0DE911B3180}" type="datetimeFigureOut">
              <a:rPr lang="en-GB" smtClean="0"/>
              <a:t>14/07/2026</a:t>
            </a:fld>
            <a:endParaRPr lang="en-GB"/>
          </a:p>
        </p:txBody>
      </p:sp>
      <p:sp>
        <p:nvSpPr>
          <p:cNvPr id="4" name="Footer Placeholder 3">
            <a:extLst>
              <a:ext uri="{FF2B5EF4-FFF2-40B4-BE49-F238E27FC236}">
                <a16:creationId xmlns:a16="http://schemas.microsoft.com/office/drawing/2014/main" id="{21384278-9803-4C23-B481-0F01D8E21B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53BBC19-2378-4ED8-BBA0-22B809AF24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E2E9A8-12F5-4E96-ACAB-A6FB43BCB322}" type="slidenum">
              <a:rPr lang="en-GB" smtClean="0"/>
              <a:t>‹#›</a:t>
            </a:fld>
            <a:endParaRPr lang="en-GB"/>
          </a:p>
        </p:txBody>
      </p:sp>
    </p:spTree>
    <p:extLst>
      <p:ext uri="{BB962C8B-B14F-4D97-AF65-F5344CB8AC3E}">
        <p14:creationId xmlns:p14="http://schemas.microsoft.com/office/powerpoint/2010/main" val="26294160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slide - logo header footer">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3" cy="475131"/>
          </a:xfrm>
          <a:prstGeom prst="rect">
            <a:avLst/>
          </a:prstGeom>
        </p:spPr>
        <p:txBody>
          <a:bodyPr lIns="0" tIns="0" rIns="0" bIns="0">
            <a:noAutofit/>
          </a:bodyPr>
          <a:lstStyle>
            <a:lvl1pPr marL="0" indent="0">
              <a:buNone/>
              <a:defRPr sz="2800" b="0"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043008"/>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07883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1718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94479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4363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3665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63332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title slide">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6586A94-B3C9-6042-BC2A-64AC09E01779}"/>
              </a:ext>
            </a:extLst>
          </p:cNvPr>
          <p:cNvSpPr>
            <a:spLocks noGrp="1"/>
          </p:cNvSpPr>
          <p:nvPr>
            <p:ph type="body" sz="quarter" idx="10" hasCustomPrompt="1"/>
          </p:nvPr>
        </p:nvSpPr>
        <p:spPr>
          <a:xfrm>
            <a:off x="384517" y="567956"/>
            <a:ext cx="6582251" cy="295258"/>
          </a:xfrm>
          <a:prstGeom prst="rect">
            <a:avLst/>
          </a:prstGeom>
        </p:spPr>
        <p:txBody>
          <a:bodyPr lIns="0" tIns="0" rIns="0" bIns="0">
            <a:normAutofit/>
          </a:bodyPr>
          <a:lstStyle>
            <a:lvl1pPr marL="0" indent="0">
              <a:buNone/>
              <a:defRPr sz="18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date</a:t>
            </a:r>
            <a:endParaRPr lang="en-US" dirty="0"/>
          </a:p>
        </p:txBody>
      </p:sp>
      <p:sp>
        <p:nvSpPr>
          <p:cNvPr id="16" name="Text Placeholder 14">
            <a:extLst>
              <a:ext uri="{FF2B5EF4-FFF2-40B4-BE49-F238E27FC236}">
                <a16:creationId xmlns:a16="http://schemas.microsoft.com/office/drawing/2014/main" id="{AC3648E5-5161-8E43-8FAF-F248AC4B2FD2}"/>
              </a:ext>
            </a:extLst>
          </p:cNvPr>
          <p:cNvSpPr>
            <a:spLocks noGrp="1"/>
          </p:cNvSpPr>
          <p:nvPr>
            <p:ph type="body" sz="quarter" idx="11" hasCustomPrompt="1"/>
          </p:nvPr>
        </p:nvSpPr>
        <p:spPr>
          <a:xfrm>
            <a:off x="375139" y="1600667"/>
            <a:ext cx="6079179" cy="1128752"/>
          </a:xfrm>
          <a:prstGeom prst="rect">
            <a:avLst/>
          </a:prstGeom>
        </p:spPr>
        <p:txBody>
          <a:bodyPr lIns="0" tIns="0" rIns="0" bIns="0">
            <a:noAutofit/>
          </a:bodyPr>
          <a:lstStyle>
            <a:lvl1pPr marL="0" indent="0">
              <a:lnSpc>
                <a:spcPct val="100000"/>
              </a:lnSpc>
              <a:spcBef>
                <a:spcPts val="0"/>
              </a:spcBef>
              <a:buNone/>
              <a:defRPr sz="3400" b="1" i="0">
                <a:solidFill>
                  <a:srgbClr val="39414C"/>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 </a:t>
            </a:r>
            <a:br>
              <a:rPr lang="en-GB" dirty="0"/>
            </a:br>
            <a:r>
              <a:rPr lang="en-GB" dirty="0"/>
              <a:t>to go here</a:t>
            </a:r>
            <a:endParaRPr lang="en-US" dirty="0"/>
          </a:p>
        </p:txBody>
      </p:sp>
      <p:sp>
        <p:nvSpPr>
          <p:cNvPr id="17" name="Text Placeholder 14">
            <a:extLst>
              <a:ext uri="{FF2B5EF4-FFF2-40B4-BE49-F238E27FC236}">
                <a16:creationId xmlns:a16="http://schemas.microsoft.com/office/drawing/2014/main" id="{9CCE9331-9F03-7640-B678-858076B14DE4}"/>
              </a:ext>
            </a:extLst>
          </p:cNvPr>
          <p:cNvSpPr>
            <a:spLocks noGrp="1"/>
          </p:cNvSpPr>
          <p:nvPr>
            <p:ph type="body" sz="quarter" idx="12" hasCustomPrompt="1"/>
          </p:nvPr>
        </p:nvSpPr>
        <p:spPr>
          <a:xfrm>
            <a:off x="384517" y="2883318"/>
            <a:ext cx="6079179" cy="1380674"/>
          </a:xfrm>
          <a:prstGeom prst="rect">
            <a:avLst/>
          </a:prstGeom>
        </p:spPr>
        <p:txBody>
          <a:bodyPr lIns="0" tIns="0" rIns="0" bIns="0">
            <a:normAutofit/>
          </a:bodyPr>
          <a:lstStyle>
            <a:lvl1pPr marL="0" indent="0">
              <a:lnSpc>
                <a:spcPct val="100000"/>
              </a:lnSpc>
              <a:spcBef>
                <a:spcPts val="0"/>
              </a:spcBef>
              <a:buNone/>
              <a:defRPr sz="2400" b="0" i="0">
                <a:solidFill>
                  <a:srgbClr val="7197CF"/>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Supporting subhead</a:t>
            </a:r>
            <a:endParaRPr lang="en-US" dirty="0"/>
          </a:p>
        </p:txBody>
      </p:sp>
      <p:cxnSp>
        <p:nvCxnSpPr>
          <p:cNvPr id="9" name="Straight Connector 8">
            <a:extLst>
              <a:ext uri="{FF2B5EF4-FFF2-40B4-BE49-F238E27FC236}">
                <a16:creationId xmlns:a16="http://schemas.microsoft.com/office/drawing/2014/main" id="{06891E80-8FF9-EA46-9731-67AA52173D5E}"/>
              </a:ext>
            </a:extLst>
          </p:cNvPr>
          <p:cNvCxnSpPr>
            <a:cxnSpLocks/>
          </p:cNvCxnSpPr>
          <p:nvPr userDrawn="1"/>
        </p:nvCxnSpPr>
        <p:spPr>
          <a:xfrm>
            <a:off x="375139" y="1039562"/>
            <a:ext cx="6591629" cy="0"/>
          </a:xfrm>
          <a:prstGeom prst="line">
            <a:avLst/>
          </a:prstGeom>
          <a:ln>
            <a:solidFill>
              <a:srgbClr val="7197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11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rgbClr val="39414C"/>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rgbClr val="7197CF"/>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14300"/>
          </a:xfrm>
          <a:prstGeom prst="rect">
            <a:avLst/>
          </a:prstGeom>
        </p:spPr>
        <p:txBody>
          <a:bodyPr lIns="0" tIns="0" rIns="0" bIns="0"/>
          <a:lstStyle>
            <a:lvl1pPr marL="0" indent="0">
              <a:buNone/>
              <a:defRPr sz="2000" b="0" i="0">
                <a:solidFill>
                  <a:srgbClr val="39414C"/>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79201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ck slide - no logo">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6A2DA440-4596-A145-AD97-D83BE99CE152}"/>
              </a:ext>
            </a:extLst>
          </p:cNvPr>
          <p:cNvSpPr>
            <a:spLocks noGrp="1"/>
          </p:cNvSpPr>
          <p:nvPr>
            <p:ph type="body" sz="quarter" idx="10" hasCustomPrompt="1"/>
          </p:nvPr>
        </p:nvSpPr>
        <p:spPr>
          <a:xfrm>
            <a:off x="384518" y="275559"/>
            <a:ext cx="8220903" cy="298183"/>
          </a:xfrm>
          <a:prstGeom prst="rect">
            <a:avLst/>
          </a:prstGeom>
        </p:spPr>
        <p:txBody>
          <a:bodyPr lIns="0" tIns="0" rIns="0" bIns="0">
            <a:normAutofit/>
          </a:bodyPr>
          <a:lstStyle>
            <a:lvl1pPr marL="0" indent="0">
              <a:buNone/>
              <a:defRPr sz="12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Presentation title</a:t>
            </a:r>
            <a:endParaRPr lang="en-US" dirty="0"/>
          </a:p>
        </p:txBody>
      </p:sp>
      <p:sp>
        <p:nvSpPr>
          <p:cNvPr id="6" name="Text Placeholder 14">
            <a:extLst>
              <a:ext uri="{FF2B5EF4-FFF2-40B4-BE49-F238E27FC236}">
                <a16:creationId xmlns:a16="http://schemas.microsoft.com/office/drawing/2014/main" id="{FF05AD0B-4510-544F-A770-25CD01D7DB3A}"/>
              </a:ext>
            </a:extLst>
          </p:cNvPr>
          <p:cNvSpPr>
            <a:spLocks noGrp="1"/>
          </p:cNvSpPr>
          <p:nvPr>
            <p:ph type="body" sz="quarter" idx="11" hasCustomPrompt="1"/>
          </p:nvPr>
        </p:nvSpPr>
        <p:spPr>
          <a:xfrm>
            <a:off x="384517" y="636503"/>
            <a:ext cx="8220905" cy="475131"/>
          </a:xfrm>
          <a:prstGeom prst="rect">
            <a:avLst/>
          </a:prstGeom>
        </p:spPr>
        <p:txBody>
          <a:bodyPr lIns="0" tIns="0" rIns="0" bIns="0">
            <a:noAutofit/>
          </a:bodyPr>
          <a:lstStyle>
            <a:lvl1pPr marL="0" indent="0">
              <a:buNone/>
              <a:defRPr sz="2800" b="0" i="0">
                <a:solidFill>
                  <a:schemeClr val="bg1"/>
                </a:solidFill>
                <a:latin typeface="Arial Black" panose="020B0A04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Slide title</a:t>
            </a:r>
            <a:endParaRPr lang="en-US" dirty="0"/>
          </a:p>
        </p:txBody>
      </p:sp>
      <p:sp>
        <p:nvSpPr>
          <p:cNvPr id="3" name="Text Placeholder 2"/>
          <p:cNvSpPr>
            <a:spLocks noGrp="1"/>
          </p:cNvSpPr>
          <p:nvPr>
            <p:ph type="body" idx="1"/>
          </p:nvPr>
        </p:nvSpPr>
        <p:spPr>
          <a:xfrm>
            <a:off x="384000" y="1715445"/>
            <a:ext cx="11367733" cy="4232773"/>
          </a:xfrm>
          <a:prstGeom prst="rect">
            <a:avLst/>
          </a:prstGeom>
        </p:spPr>
        <p:txBody>
          <a:bodyPr lIns="0" tIns="0" rIns="0" bIns="0"/>
          <a:lstStyle>
            <a:lvl1pPr marL="0" indent="0">
              <a:buNone/>
              <a:defRPr sz="2000" b="0" i="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358080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66692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9684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0549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271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343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16867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4.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3.PNG"/><Relationship Id="rId2" Type="http://schemas.openxmlformats.org/officeDocument/2006/relationships/slideLayout" Target="../slideLayouts/slideLayout5.xml"/><Relationship Id="rId16"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1.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454ABEE-4A71-43F7-B2E1-14C798543CEC}"/>
              </a:ext>
            </a:extLst>
          </p:cNvPr>
          <p:cNvSpPr/>
          <p:nvPr userDrawn="1"/>
        </p:nvSpPr>
        <p:spPr>
          <a:xfrm>
            <a:off x="0" y="0"/>
            <a:ext cx="12192000" cy="1291582"/>
          </a:xfrm>
          <a:prstGeom prst="rect">
            <a:avLst/>
          </a:prstGeom>
          <a:solidFill>
            <a:schemeClr val="accent3">
              <a:lumMod val="40000"/>
              <a:lumOff val="60000"/>
            </a:schemeClr>
          </a:solidFill>
          <a:ln>
            <a:solidFill>
              <a:schemeClr val="bg1">
                <a:lumMod val="9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800"/>
          </a:p>
        </p:txBody>
      </p:sp>
      <p:cxnSp>
        <p:nvCxnSpPr>
          <p:cNvPr id="14" name="Straight Connector 13">
            <a:extLst>
              <a:ext uri="{FF2B5EF4-FFF2-40B4-BE49-F238E27FC236}">
                <a16:creationId xmlns:a16="http://schemas.microsoft.com/office/drawing/2014/main" id="{034B7ADF-178E-4CBC-981A-A756A99A4241}"/>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158F42C-EED7-41D9-8846-F8305F5941F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3" name="Picture 2">
            <a:extLst>
              <a:ext uri="{FF2B5EF4-FFF2-40B4-BE49-F238E27FC236}">
                <a16:creationId xmlns:a16="http://schemas.microsoft.com/office/drawing/2014/main" id="{754C6FF7-C262-6E65-3952-08EC293F9850}"/>
              </a:ext>
            </a:extLst>
          </p:cNvPr>
          <p:cNvPicPr>
            <a:picLocks noChangeAspect="1"/>
          </p:cNvPicPr>
          <p:nvPr userDrawn="1"/>
        </p:nvPicPr>
        <p:blipFill>
          <a:blip r:embed="rId3"/>
          <a:stretch>
            <a:fillRect/>
          </a:stretch>
        </p:blipFill>
        <p:spPr>
          <a:xfrm>
            <a:off x="9926400" y="148424"/>
            <a:ext cx="1757003" cy="1920517"/>
          </a:xfrm>
          <a:prstGeom prst="rect">
            <a:avLst/>
          </a:prstGeom>
        </p:spPr>
      </p:pic>
      <p:pic>
        <p:nvPicPr>
          <p:cNvPr id="2" name="Picture 1">
            <a:extLst>
              <a:ext uri="{FF2B5EF4-FFF2-40B4-BE49-F238E27FC236}">
                <a16:creationId xmlns:a16="http://schemas.microsoft.com/office/drawing/2014/main" id="{565909AA-C36F-1400-79F9-5090B8EF0386}"/>
              </a:ext>
            </a:extLst>
          </p:cNvPr>
          <p:cNvPicPr>
            <a:picLocks noChangeAspect="1"/>
          </p:cNvPicPr>
          <p:nvPr userDrawn="1"/>
        </p:nvPicPr>
        <p:blipFill>
          <a:blip r:embed="rId4">
            <a:alphaModFix amt="20000"/>
          </a:blip>
          <a:stretch>
            <a:fillRect/>
          </a:stretch>
        </p:blipFill>
        <p:spPr>
          <a:xfrm>
            <a:off x="-1220632" y="1543711"/>
            <a:ext cx="1964823" cy="1885289"/>
          </a:xfrm>
          <a:prstGeom prst="rect">
            <a:avLst/>
          </a:prstGeom>
        </p:spPr>
      </p:pic>
      <p:pic>
        <p:nvPicPr>
          <p:cNvPr id="4" name="Picture 3">
            <a:extLst>
              <a:ext uri="{FF2B5EF4-FFF2-40B4-BE49-F238E27FC236}">
                <a16:creationId xmlns:a16="http://schemas.microsoft.com/office/drawing/2014/main" id="{DD52A060-7B7E-6D23-F993-DB59413F8E7C}"/>
              </a:ext>
            </a:extLst>
          </p:cNvPr>
          <p:cNvPicPr>
            <a:picLocks noChangeAspect="1"/>
          </p:cNvPicPr>
          <p:nvPr userDrawn="1"/>
        </p:nvPicPr>
        <p:blipFill>
          <a:blip r:embed="rId4">
            <a:alphaModFix amt="20000"/>
          </a:blip>
          <a:stretch>
            <a:fillRect/>
          </a:stretch>
        </p:blipFill>
        <p:spPr>
          <a:xfrm>
            <a:off x="11434020" y="3977094"/>
            <a:ext cx="1964823" cy="1885289"/>
          </a:xfrm>
          <a:prstGeom prst="rect">
            <a:avLst/>
          </a:prstGeom>
        </p:spPr>
      </p:pic>
    </p:spTree>
    <p:extLst>
      <p:ext uri="{BB962C8B-B14F-4D97-AF65-F5344CB8AC3E}">
        <p14:creationId xmlns:p14="http://schemas.microsoft.com/office/powerpoint/2010/main" val="2488306311"/>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16AB2-5454-1744-83A1-CF4E927E4A54}"/>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39414C"/>
                </a:solidFill>
                <a:latin typeface="Arial Narrow" panose="020B0606020202030204" pitchFamily="34" charset="0"/>
              </a:rPr>
              <a:t>nationalctec.co.uk</a:t>
            </a:r>
          </a:p>
        </p:txBody>
      </p:sp>
      <p:pic>
        <p:nvPicPr>
          <p:cNvPr id="5" name="Picture 4">
            <a:extLst>
              <a:ext uri="{FF2B5EF4-FFF2-40B4-BE49-F238E27FC236}">
                <a16:creationId xmlns:a16="http://schemas.microsoft.com/office/drawing/2014/main" id="{C2FCBF02-7AFD-B554-0326-CEFB19929814}"/>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3" name="Picture 2">
            <a:extLst>
              <a:ext uri="{FF2B5EF4-FFF2-40B4-BE49-F238E27FC236}">
                <a16:creationId xmlns:a16="http://schemas.microsoft.com/office/drawing/2014/main" id="{B4B41138-9ECB-8F23-5858-88C421D139C6}"/>
              </a:ext>
            </a:extLst>
          </p:cNvPr>
          <p:cNvPicPr>
            <a:picLocks noChangeAspect="1"/>
          </p:cNvPicPr>
          <p:nvPr userDrawn="1"/>
        </p:nvPicPr>
        <p:blipFill>
          <a:blip r:embed="rId4">
            <a:alphaModFix amt="3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AED8C09A-7D51-8FCD-EBFE-9BCB812DDEB6}"/>
              </a:ext>
            </a:extLst>
          </p:cNvPr>
          <p:cNvPicPr>
            <a:picLocks noChangeAspect="1"/>
          </p:cNvPicPr>
          <p:nvPr userDrawn="1"/>
        </p:nvPicPr>
        <p:blipFill>
          <a:blip r:embed="rId4">
            <a:alphaModFix amt="3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3682685652"/>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9414C"/>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9F7F5F50-0D33-2A4F-A9AB-63FA43B10C6C}"/>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chemeClr val="bg1"/>
                </a:solidFill>
                <a:latin typeface="Arial Narrow" panose="020B0606020202030204" pitchFamily="34" charset="0"/>
                <a:cs typeface="Arial" panose="020B0604020202020204" pitchFamily="34" charset="0"/>
              </a:rPr>
              <a:t>nationalctec.co.uk</a:t>
            </a:r>
          </a:p>
        </p:txBody>
      </p:sp>
      <p:pic>
        <p:nvPicPr>
          <p:cNvPr id="5" name="Picture 4">
            <a:extLst>
              <a:ext uri="{FF2B5EF4-FFF2-40B4-BE49-F238E27FC236}">
                <a16:creationId xmlns:a16="http://schemas.microsoft.com/office/drawing/2014/main" id="{B6D0A04C-5A95-AE47-96C6-9FE85EE3D8AF}"/>
              </a:ext>
            </a:extLst>
          </p:cNvPr>
          <p:cNvPicPr>
            <a:picLocks noChangeAspect="1"/>
          </p:cNvPicPr>
          <p:nvPr userDrawn="1"/>
        </p:nvPicPr>
        <p:blipFill>
          <a:blip r:embed="rId3">
            <a:alphaModFix amt="20000"/>
          </a:blip>
          <a:stretch>
            <a:fillRect/>
          </a:stretch>
        </p:blipFill>
        <p:spPr>
          <a:xfrm>
            <a:off x="10451609" y="4775556"/>
            <a:ext cx="1964823" cy="1885289"/>
          </a:xfrm>
          <a:prstGeom prst="rect">
            <a:avLst/>
          </a:prstGeom>
        </p:spPr>
      </p:pic>
      <p:pic>
        <p:nvPicPr>
          <p:cNvPr id="6" name="Picture 5">
            <a:extLst>
              <a:ext uri="{FF2B5EF4-FFF2-40B4-BE49-F238E27FC236}">
                <a16:creationId xmlns:a16="http://schemas.microsoft.com/office/drawing/2014/main" id="{44FBE68C-7575-29C9-9D97-E4CC62ECF182}"/>
              </a:ext>
            </a:extLst>
          </p:cNvPr>
          <p:cNvPicPr>
            <a:picLocks noChangeAspect="1"/>
          </p:cNvPicPr>
          <p:nvPr userDrawn="1"/>
        </p:nvPicPr>
        <p:blipFill>
          <a:blip r:embed="rId4">
            <a:alphaModFix amt="35000"/>
            <a:biLevel thresh="25000"/>
          </a:blip>
          <a:stretch>
            <a:fillRect/>
          </a:stretch>
        </p:blipFill>
        <p:spPr>
          <a:xfrm>
            <a:off x="10451609" y="-469745"/>
            <a:ext cx="1474208" cy="1578427"/>
          </a:xfrm>
          <a:prstGeom prst="rect">
            <a:avLst/>
          </a:prstGeom>
        </p:spPr>
      </p:pic>
      <p:pic>
        <p:nvPicPr>
          <p:cNvPr id="7" name="Picture 6">
            <a:extLst>
              <a:ext uri="{FF2B5EF4-FFF2-40B4-BE49-F238E27FC236}">
                <a16:creationId xmlns:a16="http://schemas.microsoft.com/office/drawing/2014/main" id="{FD7F8BCD-73FC-0F15-66F0-9AE7B8E024C7}"/>
              </a:ext>
            </a:extLst>
          </p:cNvPr>
          <p:cNvPicPr>
            <a:picLocks noChangeAspect="1"/>
          </p:cNvPicPr>
          <p:nvPr userDrawn="1"/>
        </p:nvPicPr>
        <p:blipFill>
          <a:blip r:embed="rId4">
            <a:alphaModFix amt="35000"/>
            <a:biLevel thresh="25000"/>
          </a:blip>
          <a:stretch>
            <a:fillRect/>
          </a:stretch>
        </p:blipFill>
        <p:spPr>
          <a:xfrm>
            <a:off x="9624954" y="772546"/>
            <a:ext cx="1474208" cy="1578427"/>
          </a:xfrm>
          <a:prstGeom prst="rect">
            <a:avLst/>
          </a:prstGeom>
        </p:spPr>
      </p:pic>
    </p:spTree>
    <p:extLst>
      <p:ext uri="{BB962C8B-B14F-4D97-AF65-F5344CB8AC3E}">
        <p14:creationId xmlns:p14="http://schemas.microsoft.com/office/powerpoint/2010/main" val="23998233"/>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8" name="Rectangle 7">
            <a:extLst>
              <a:ext uri="{FF2B5EF4-FFF2-40B4-BE49-F238E27FC236}">
                <a16:creationId xmlns:a16="http://schemas.microsoft.com/office/drawing/2014/main" id="{84E32EB2-152F-1D33-EC8E-0052EC094D7D}"/>
              </a:ext>
            </a:extLst>
          </p:cNvPr>
          <p:cNvSpPr/>
          <p:nvPr userDrawn="1"/>
        </p:nvSpPr>
        <p:spPr>
          <a:xfrm>
            <a:off x="1" y="6127072"/>
            <a:ext cx="12191999" cy="730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9" name="Rectangle 8">
            <a:extLst>
              <a:ext uri="{FF2B5EF4-FFF2-40B4-BE49-F238E27FC236}">
                <a16:creationId xmlns:a16="http://schemas.microsoft.com/office/drawing/2014/main" id="{6FB4751B-EA42-3B50-B895-4DE7C9C9515D}"/>
              </a:ext>
            </a:extLst>
          </p:cNvPr>
          <p:cNvSpPr/>
          <p:nvPr userDrawn="1"/>
        </p:nvSpPr>
        <p:spPr>
          <a:xfrm>
            <a:off x="0" y="6367550"/>
            <a:ext cx="10501899" cy="490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3" name="Picture 12">
            <a:extLst>
              <a:ext uri="{FF2B5EF4-FFF2-40B4-BE49-F238E27FC236}">
                <a16:creationId xmlns:a16="http://schemas.microsoft.com/office/drawing/2014/main" id="{B2829DD1-392D-EB14-8B3A-0EB9B31F4173}"/>
              </a:ext>
            </a:extLst>
          </p:cNvPr>
          <p:cNvPicPr>
            <a:picLocks noChangeAspect="1"/>
          </p:cNvPicPr>
          <p:nvPr userDrawn="1"/>
        </p:nvPicPr>
        <p:blipFill>
          <a:blip r:embed="rId14"/>
          <a:stretch>
            <a:fillRect/>
          </a:stretch>
        </p:blipFill>
        <p:spPr>
          <a:xfrm>
            <a:off x="3310223" y="8528595"/>
            <a:ext cx="1556516" cy="1043942"/>
          </a:xfrm>
          <a:prstGeom prst="rect">
            <a:avLst/>
          </a:prstGeom>
        </p:spPr>
      </p:pic>
      <p:cxnSp>
        <p:nvCxnSpPr>
          <p:cNvPr id="14" name="Straight Connector 13">
            <a:extLst>
              <a:ext uri="{FF2B5EF4-FFF2-40B4-BE49-F238E27FC236}">
                <a16:creationId xmlns:a16="http://schemas.microsoft.com/office/drawing/2014/main" id="{9B777DA4-2847-5AFA-802B-F96ECB1ABED2}"/>
              </a:ext>
            </a:extLst>
          </p:cNvPr>
          <p:cNvCxnSpPr>
            <a:cxnSpLocks/>
          </p:cNvCxnSpPr>
          <p:nvPr userDrawn="1"/>
        </p:nvCxnSpPr>
        <p:spPr>
          <a:xfrm flipH="1">
            <a:off x="2" y="6114512"/>
            <a:ext cx="12191999" cy="0"/>
          </a:xfrm>
          <a:prstGeom prst="line">
            <a:avLst/>
          </a:prstGeom>
          <a:ln w="25400">
            <a:solidFill>
              <a:srgbClr val="39414C"/>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D1030DC-C1C3-0244-8BB1-5C30DA8A9EDF}"/>
              </a:ext>
            </a:extLst>
          </p:cNvPr>
          <p:cNvSpPr txBox="1"/>
          <p:nvPr userDrawn="1"/>
        </p:nvSpPr>
        <p:spPr>
          <a:xfrm>
            <a:off x="403275" y="6491568"/>
            <a:ext cx="1006686" cy="169277"/>
          </a:xfrm>
          <a:prstGeom prst="rect">
            <a:avLst/>
          </a:prstGeom>
          <a:noFill/>
        </p:spPr>
        <p:txBody>
          <a:bodyPr wrap="none" lIns="0" tIns="0" rIns="0" bIns="0" rtlCol="0">
            <a:spAutoFit/>
          </a:bodyPr>
          <a:lstStyle/>
          <a:p>
            <a:r>
              <a:rPr lang="en-US" sz="1100" b="1" i="0" dirty="0">
                <a:solidFill>
                  <a:srgbClr val="7197CF"/>
                </a:solidFill>
                <a:latin typeface="Arial Narrow" panose="020B0606020202030204" pitchFamily="34" charset="0"/>
              </a:rPr>
              <a:t>nationalctec.co.uk</a:t>
            </a:r>
          </a:p>
        </p:txBody>
      </p:sp>
      <p:pic>
        <p:nvPicPr>
          <p:cNvPr id="19" name="Picture 18">
            <a:extLst>
              <a:ext uri="{FF2B5EF4-FFF2-40B4-BE49-F238E27FC236}">
                <a16:creationId xmlns:a16="http://schemas.microsoft.com/office/drawing/2014/main" id="{024CB29F-EC7C-D945-195B-D3E4CA9628B0}"/>
              </a:ext>
            </a:extLst>
          </p:cNvPr>
          <p:cNvPicPr>
            <a:picLocks noChangeAspect="1"/>
          </p:cNvPicPr>
          <p:nvPr userDrawn="1"/>
        </p:nvPicPr>
        <p:blipFill>
          <a:blip r:embed="rId15"/>
          <a:stretch>
            <a:fillRect/>
          </a:stretch>
        </p:blipFill>
        <p:spPr>
          <a:xfrm>
            <a:off x="9926400" y="148424"/>
            <a:ext cx="1757003" cy="1920517"/>
          </a:xfrm>
          <a:prstGeom prst="rect">
            <a:avLst/>
          </a:prstGeom>
        </p:spPr>
      </p:pic>
      <p:pic>
        <p:nvPicPr>
          <p:cNvPr id="7" name="Picture 6">
            <a:extLst>
              <a:ext uri="{FF2B5EF4-FFF2-40B4-BE49-F238E27FC236}">
                <a16:creationId xmlns:a16="http://schemas.microsoft.com/office/drawing/2014/main" id="{3C8B5D46-5328-942E-F9C5-B5A85D7230E4}"/>
              </a:ext>
            </a:extLst>
          </p:cNvPr>
          <p:cNvPicPr>
            <a:picLocks noChangeAspect="1"/>
          </p:cNvPicPr>
          <p:nvPr userDrawn="1"/>
        </p:nvPicPr>
        <p:blipFill>
          <a:blip r:embed="rId16">
            <a:alphaModFix amt="20000"/>
          </a:blip>
          <a:stretch>
            <a:fillRect/>
          </a:stretch>
        </p:blipFill>
        <p:spPr>
          <a:xfrm>
            <a:off x="-1232133" y="4060382"/>
            <a:ext cx="1964823" cy="1885289"/>
          </a:xfrm>
          <a:prstGeom prst="rect">
            <a:avLst/>
          </a:prstGeom>
        </p:spPr>
      </p:pic>
      <p:pic>
        <p:nvPicPr>
          <p:cNvPr id="20" name="Picture 19">
            <a:extLst>
              <a:ext uri="{FF2B5EF4-FFF2-40B4-BE49-F238E27FC236}">
                <a16:creationId xmlns:a16="http://schemas.microsoft.com/office/drawing/2014/main" id="{9DFD7718-9FE1-B6A3-6F35-C670125740D9}"/>
              </a:ext>
            </a:extLst>
          </p:cNvPr>
          <p:cNvPicPr>
            <a:picLocks noChangeAspect="1"/>
          </p:cNvPicPr>
          <p:nvPr userDrawn="1"/>
        </p:nvPicPr>
        <p:blipFill>
          <a:blip r:embed="rId17">
            <a:alphaModFix amt="35000"/>
          </a:blip>
          <a:stretch>
            <a:fillRect/>
          </a:stretch>
        </p:blipFill>
        <p:spPr>
          <a:xfrm>
            <a:off x="11257708" y="2321867"/>
            <a:ext cx="1793704" cy="1920510"/>
          </a:xfrm>
          <a:prstGeom prst="rect">
            <a:avLst/>
          </a:prstGeom>
        </p:spPr>
      </p:pic>
      <p:pic>
        <p:nvPicPr>
          <p:cNvPr id="21" name="Picture 20">
            <a:extLst>
              <a:ext uri="{FF2B5EF4-FFF2-40B4-BE49-F238E27FC236}">
                <a16:creationId xmlns:a16="http://schemas.microsoft.com/office/drawing/2014/main" id="{227B8A92-455F-CA0A-B100-84C7B17AB831}"/>
              </a:ext>
            </a:extLst>
          </p:cNvPr>
          <p:cNvPicPr>
            <a:picLocks noChangeAspect="1"/>
          </p:cNvPicPr>
          <p:nvPr userDrawn="1"/>
        </p:nvPicPr>
        <p:blipFill>
          <a:blip r:embed="rId17">
            <a:alphaModFix amt="35000"/>
          </a:blip>
          <a:stretch>
            <a:fillRect/>
          </a:stretch>
        </p:blipFill>
        <p:spPr>
          <a:xfrm>
            <a:off x="10360856" y="3917710"/>
            <a:ext cx="1793704" cy="1920510"/>
          </a:xfrm>
          <a:prstGeom prst="rect">
            <a:avLst/>
          </a:prstGeom>
        </p:spPr>
      </p:pic>
    </p:spTree>
    <p:extLst>
      <p:ext uri="{BB962C8B-B14F-4D97-AF65-F5344CB8AC3E}">
        <p14:creationId xmlns:p14="http://schemas.microsoft.com/office/powerpoint/2010/main" val="236691826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90000"/>
        </a:lnSpc>
        <a:spcBef>
          <a:spcPct val="0"/>
        </a:spcBef>
        <a:buNone/>
        <a:defRPr sz="3600" kern="1200">
          <a:solidFill>
            <a:srgbClr val="39414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941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9414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9414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9414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4EBD9-9DF8-8B4D-B9EF-21E5E5FE4045}"/>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05B56059-7364-A743-8A94-0CC36D604597}"/>
              </a:ext>
            </a:extLst>
          </p:cNvPr>
          <p:cNvSpPr>
            <a:spLocks noGrp="1"/>
          </p:cNvSpPr>
          <p:nvPr>
            <p:ph type="body" sz="quarter" idx="11"/>
          </p:nvPr>
        </p:nvSpPr>
        <p:spPr/>
        <p:txBody>
          <a:bodyPr/>
          <a:lstStyle/>
          <a:p>
            <a:r>
              <a:rPr lang="en-US" dirty="0"/>
              <a:t>East of England CTEC </a:t>
            </a:r>
          </a:p>
        </p:txBody>
      </p:sp>
      <p:sp>
        <p:nvSpPr>
          <p:cNvPr id="4" name="Text Placeholder 3">
            <a:extLst>
              <a:ext uri="{FF2B5EF4-FFF2-40B4-BE49-F238E27FC236}">
                <a16:creationId xmlns:a16="http://schemas.microsoft.com/office/drawing/2014/main" id="{5C2F5A7D-0C9E-5E46-BE8B-5FAA146251DB}"/>
              </a:ext>
            </a:extLst>
          </p:cNvPr>
          <p:cNvSpPr>
            <a:spLocks noGrp="1"/>
          </p:cNvSpPr>
          <p:nvPr>
            <p:ph type="body" sz="quarter" idx="12"/>
          </p:nvPr>
        </p:nvSpPr>
        <p:spPr>
          <a:xfrm>
            <a:off x="384517" y="2883318"/>
            <a:ext cx="8649755" cy="1380674"/>
          </a:xfrm>
        </p:spPr>
        <p:txBody>
          <a:bodyPr/>
          <a:lstStyle/>
          <a:p>
            <a:r>
              <a:rPr lang="en-US" dirty="0"/>
              <a:t>Led by </a:t>
            </a:r>
            <a:r>
              <a:rPr lang="en-GB" dirty="0"/>
              <a:t>West Suffolk College (Eastern Education Group) </a:t>
            </a:r>
            <a:endParaRPr lang="en-US" dirty="0"/>
          </a:p>
        </p:txBody>
      </p:sp>
    </p:spTree>
    <p:extLst>
      <p:ext uri="{BB962C8B-B14F-4D97-AF65-F5344CB8AC3E}">
        <p14:creationId xmlns:p14="http://schemas.microsoft.com/office/powerpoint/2010/main" val="280482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1B7CC-9BC2-4B03-901B-CF43EE47D1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5D2991-9247-07F4-08E5-53F08A8C60D8}"/>
              </a:ext>
            </a:extLst>
          </p:cNvPr>
          <p:cNvSpPr>
            <a:spLocks noGrp="1"/>
          </p:cNvSpPr>
          <p:nvPr>
            <p:ph type="body" sz="quarter" idx="10"/>
          </p:nvPr>
        </p:nvSpPr>
        <p:spPr/>
        <p:txBody>
          <a:bodyPr/>
          <a:lstStyle/>
          <a:p>
            <a:r>
              <a:rPr lang="en-GB" dirty="0"/>
              <a:t>East of England CTEC </a:t>
            </a:r>
          </a:p>
        </p:txBody>
      </p:sp>
      <p:sp>
        <p:nvSpPr>
          <p:cNvPr id="3" name="Text Placeholder 2">
            <a:extLst>
              <a:ext uri="{FF2B5EF4-FFF2-40B4-BE49-F238E27FC236}">
                <a16:creationId xmlns:a16="http://schemas.microsoft.com/office/drawing/2014/main" id="{9ADC58D4-3E63-080E-185B-5220BCA4F176}"/>
              </a:ext>
            </a:extLst>
          </p:cNvPr>
          <p:cNvSpPr>
            <a:spLocks noGrp="1"/>
          </p:cNvSpPr>
          <p:nvPr>
            <p:ph type="body" sz="quarter" idx="11"/>
          </p:nvPr>
        </p:nvSpPr>
        <p:spPr>
          <a:xfrm>
            <a:off x="384517" y="649480"/>
            <a:ext cx="8220905" cy="475131"/>
          </a:xfrm>
        </p:spPr>
        <p:txBody>
          <a:bodyPr/>
          <a:lstStyle/>
          <a:p>
            <a:r>
              <a:rPr lang="en-GB" dirty="0"/>
              <a:t>Vision statement</a:t>
            </a:r>
          </a:p>
        </p:txBody>
      </p:sp>
      <p:sp>
        <p:nvSpPr>
          <p:cNvPr id="4" name="Text Placeholder 3">
            <a:extLst>
              <a:ext uri="{FF2B5EF4-FFF2-40B4-BE49-F238E27FC236}">
                <a16:creationId xmlns:a16="http://schemas.microsoft.com/office/drawing/2014/main" id="{A817F58B-04AC-B7A0-CC2A-27AB714869CA}"/>
              </a:ext>
            </a:extLst>
          </p:cNvPr>
          <p:cNvSpPr>
            <a:spLocks noGrp="1"/>
          </p:cNvSpPr>
          <p:nvPr>
            <p:ph type="body" idx="1"/>
          </p:nvPr>
        </p:nvSpPr>
        <p:spPr>
          <a:xfrm>
            <a:off x="412133" y="1239320"/>
            <a:ext cx="11621716" cy="5529798"/>
          </a:xfrm>
        </p:spPr>
        <p:txBody>
          <a:bodyPr/>
          <a:lstStyle/>
          <a:p>
            <a:r>
              <a:rPr lang="en-GB" sz="1800" dirty="0"/>
              <a:t>The Eastern Education Group Construction Technical Excellence College (CTEC) will be a flagship, place-shaping institution designed to transform life chances, strengthen regional economies and redefine how further education, employers and communities work together.</a:t>
            </a:r>
          </a:p>
          <a:p>
            <a:r>
              <a:rPr lang="en-GB" sz="1800" dirty="0"/>
              <a:t>Our ambition is not simply to comply with national CTEC expectations, but to set a new benchmark for what technical education can achieve when it is deeply embedded in local need, co-designed with industry and relentlessly focused on social and economic impact.</a:t>
            </a:r>
          </a:p>
          <a:p>
            <a:r>
              <a:rPr lang="en-GB" sz="1800" dirty="0"/>
              <a:t>We believe that education is the most powerful lever for long-term change. Through CTEC, EEG will:</a:t>
            </a:r>
          </a:p>
          <a:p>
            <a:r>
              <a:rPr lang="en-GB" sz="1800" dirty="0"/>
              <a:t>· Enable individuals to access meaningful, sustainable careers</a:t>
            </a:r>
          </a:p>
          <a:p>
            <a:r>
              <a:rPr lang="en-GB" sz="1800" dirty="0"/>
              <a:t>· Equip employers with the skills they genuinely need</a:t>
            </a:r>
          </a:p>
          <a:p>
            <a:r>
              <a:rPr lang="en-GB" sz="1800" dirty="0"/>
              <a:t>· Support regional growth, innovation and productivity</a:t>
            </a:r>
          </a:p>
          <a:p>
            <a:r>
              <a:rPr lang="en-GB" sz="1800" dirty="0"/>
              <a:t>· Break cycles of disadvantage</a:t>
            </a:r>
          </a:p>
          <a:p>
            <a:r>
              <a:rPr lang="en-GB" sz="1800" dirty="0"/>
              <a:t>· Create visible, generational change in the communities we serve</a:t>
            </a:r>
          </a:p>
          <a:p>
            <a:r>
              <a:rPr lang="en-GB" sz="1800" dirty="0"/>
              <a:t>CTEC-East will act as both a high-performance technical institution and a systems integrator -connecting learners, employers, local authorities, universities and innovation ecosystems into a single, coherent skills pipeline. Construction TEC model will give us the template for the future of technical education in all sectors.</a:t>
            </a:r>
          </a:p>
          <a:p>
            <a:pPr lvl="0"/>
            <a:endParaRPr lang="en-GB" sz="1800" dirty="0"/>
          </a:p>
        </p:txBody>
      </p:sp>
    </p:spTree>
    <p:extLst>
      <p:ext uri="{BB962C8B-B14F-4D97-AF65-F5344CB8AC3E}">
        <p14:creationId xmlns:p14="http://schemas.microsoft.com/office/powerpoint/2010/main" val="88107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ABC0EA-831F-71D1-95AD-778160D2F613}"/>
              </a:ext>
            </a:extLst>
          </p:cNvPr>
          <p:cNvSpPr>
            <a:spLocks noGrp="1"/>
          </p:cNvSpPr>
          <p:nvPr>
            <p:ph type="body" sz="quarter" idx="10"/>
          </p:nvPr>
        </p:nvSpPr>
        <p:spPr/>
        <p:txBody>
          <a:bodyPr/>
          <a:lstStyle/>
          <a:p>
            <a:r>
              <a:rPr lang="en-GB" dirty="0"/>
              <a:t>East of England CTEC </a:t>
            </a:r>
          </a:p>
        </p:txBody>
      </p:sp>
      <p:sp>
        <p:nvSpPr>
          <p:cNvPr id="3" name="Text Placeholder 2">
            <a:extLst>
              <a:ext uri="{FF2B5EF4-FFF2-40B4-BE49-F238E27FC236}">
                <a16:creationId xmlns:a16="http://schemas.microsoft.com/office/drawing/2014/main" id="{53BC56BB-10D9-7A3E-A822-754EB106DC4F}"/>
              </a:ext>
            </a:extLst>
          </p:cNvPr>
          <p:cNvSpPr>
            <a:spLocks noGrp="1"/>
          </p:cNvSpPr>
          <p:nvPr>
            <p:ph type="body" sz="quarter" idx="11"/>
          </p:nvPr>
        </p:nvSpPr>
        <p:spPr>
          <a:xfrm>
            <a:off x="384516" y="602530"/>
            <a:ext cx="8220905" cy="475131"/>
          </a:xfrm>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A51303AE-781E-6117-057A-3694B24D71F2}"/>
              </a:ext>
            </a:extLst>
          </p:cNvPr>
          <p:cNvSpPr>
            <a:spLocks noGrp="1"/>
          </p:cNvSpPr>
          <p:nvPr>
            <p:ph type="body" idx="1"/>
          </p:nvPr>
        </p:nvSpPr>
        <p:spPr>
          <a:xfrm>
            <a:off x="412133" y="1174477"/>
            <a:ext cx="11367733" cy="5800627"/>
          </a:xfrm>
        </p:spPr>
        <p:txBody>
          <a:bodyPr/>
          <a:lstStyle/>
          <a:p>
            <a:r>
              <a:rPr lang="en-GB" sz="1800" dirty="0"/>
              <a:t>Upskill 100 FE Staff across the region in areas such as BIM, Modern Methods of Construction and managing student behaviour via regional CPD day, events and shared practice networks. </a:t>
            </a:r>
          </a:p>
          <a:p>
            <a:r>
              <a:rPr lang="en-GB" sz="1800" dirty="0"/>
              <a:t>Plan, coordinate, and deliver a regional CTEC CPD Event for all 16 FE provider Construction delivery teams across the region, featuring high‑impact keynote speakers and subject‑specialist breakout sessions aligned to current curriculum, assessment, and industry priorities</a:t>
            </a:r>
          </a:p>
          <a:p>
            <a:r>
              <a:rPr lang="en-GB" sz="1800" dirty="0"/>
              <a:t>Design and launch a new curriculum offer at the St Neots Centre - identified as an FE cold spot - including adult short courses, apprenticeship units, and a commercial training offer aligned to local labour‑market needs</a:t>
            </a:r>
          </a:p>
          <a:p>
            <a:r>
              <a:rPr lang="en-GB" sz="1800" dirty="0"/>
              <a:t>Design and launch a new infrastructure curriculum focused on adult learners, developed in partnership with CITB National Construction College (NCC). This includes securing expert guidance from CITB NCC on staff development, curriculum planning, workshop space requirements, and industry standards</a:t>
            </a:r>
          </a:p>
          <a:p>
            <a:r>
              <a:rPr lang="en-GB" sz="1800" dirty="0"/>
              <a:t>Implement the WorldSkills UK CTEC Regional Package by coordinating all programme elements including introductions to teaching and assessing for excellence, the regional Train‑the‑Trainer residential, local skills competition development, and national competition preparation, to ensure construction educators across the region embed the excellence framework in their teaching and assessment practices</a:t>
            </a:r>
          </a:p>
          <a:p>
            <a:r>
              <a:rPr lang="en-GB" sz="1800" dirty="0"/>
              <a:t>Lead and support the coordination, planning, and delivery of regional skills competitions across multiple subject specialisms, ensuring consistent quality, clear competition briefs, and effective collaboration with FE providers, employers, and internal curriculum leads.</a:t>
            </a:r>
          </a:p>
          <a:p>
            <a:endParaRPr lang="en-GB" sz="1800" dirty="0"/>
          </a:p>
        </p:txBody>
      </p:sp>
    </p:spTree>
    <p:extLst>
      <p:ext uri="{BB962C8B-B14F-4D97-AF65-F5344CB8AC3E}">
        <p14:creationId xmlns:p14="http://schemas.microsoft.com/office/powerpoint/2010/main" val="10710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B6358-E85D-E1EE-5DDF-A564B230DF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34AA6C-64C4-6FD7-B586-7EEF8318A7E1}"/>
              </a:ext>
            </a:extLst>
          </p:cNvPr>
          <p:cNvSpPr>
            <a:spLocks noGrp="1"/>
          </p:cNvSpPr>
          <p:nvPr>
            <p:ph type="body" sz="quarter" idx="10"/>
          </p:nvPr>
        </p:nvSpPr>
        <p:spPr/>
        <p:txBody>
          <a:bodyPr/>
          <a:lstStyle/>
          <a:p>
            <a:r>
              <a:rPr lang="en-GB" dirty="0"/>
              <a:t>East of England CTEC </a:t>
            </a:r>
          </a:p>
        </p:txBody>
      </p:sp>
      <p:sp>
        <p:nvSpPr>
          <p:cNvPr id="3" name="Text Placeholder 2">
            <a:extLst>
              <a:ext uri="{FF2B5EF4-FFF2-40B4-BE49-F238E27FC236}">
                <a16:creationId xmlns:a16="http://schemas.microsoft.com/office/drawing/2014/main" id="{6B2B9FC5-47D6-B125-693A-C577FD90DAB4}"/>
              </a:ext>
            </a:extLst>
          </p:cNvPr>
          <p:cNvSpPr>
            <a:spLocks noGrp="1"/>
          </p:cNvSpPr>
          <p:nvPr>
            <p:ph type="body" sz="quarter" idx="11"/>
          </p:nvPr>
        </p:nvSpPr>
        <p:spPr>
          <a:xfrm>
            <a:off x="384518" y="582241"/>
            <a:ext cx="8220905" cy="475131"/>
          </a:xfrm>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AF7C9DBD-1B03-478A-6587-1225E6DD4288}"/>
              </a:ext>
            </a:extLst>
          </p:cNvPr>
          <p:cNvSpPr>
            <a:spLocks noGrp="1"/>
          </p:cNvSpPr>
          <p:nvPr>
            <p:ph type="body" idx="1"/>
          </p:nvPr>
        </p:nvSpPr>
        <p:spPr>
          <a:xfrm>
            <a:off x="412133" y="1057372"/>
            <a:ext cx="11367733" cy="5800627"/>
          </a:xfrm>
        </p:spPr>
        <p:txBody>
          <a:bodyPr/>
          <a:lstStyle/>
          <a:p>
            <a:endParaRPr lang="en-GB" sz="1800" dirty="0"/>
          </a:p>
          <a:p>
            <a:endParaRPr lang="en-GB" sz="1800" dirty="0"/>
          </a:p>
        </p:txBody>
      </p:sp>
      <p:sp>
        <p:nvSpPr>
          <p:cNvPr id="6" name="TextBox 5">
            <a:extLst>
              <a:ext uri="{FF2B5EF4-FFF2-40B4-BE49-F238E27FC236}">
                <a16:creationId xmlns:a16="http://schemas.microsoft.com/office/drawing/2014/main" id="{293D93D7-F5DD-F4CE-23FC-B3EAE90F9082}"/>
              </a:ext>
            </a:extLst>
          </p:cNvPr>
          <p:cNvSpPr txBox="1"/>
          <p:nvPr/>
        </p:nvSpPr>
        <p:spPr>
          <a:xfrm>
            <a:off x="256673" y="1199864"/>
            <a:ext cx="11133221" cy="4871077"/>
          </a:xfrm>
          <a:prstGeom prst="rect">
            <a:avLst/>
          </a:prstGeom>
          <a:noFill/>
        </p:spPr>
        <p:txBody>
          <a:bodyPr wrap="square">
            <a:spAutoFit/>
          </a:bodyPr>
          <a:lstStyle/>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Further develop the adult construction curriculum offer by reviewing current provision, identifying employer and learner needs, and designing a set of apprenticeship units aligned to industry standards (including updated occupational maps and EPA requirements).</a:t>
            </a:r>
          </a:p>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Introduce Microsoft Project Licences for HE Construction courses. </a:t>
            </a:r>
          </a:p>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Develop and deliver a structured Ready for Work Short Course for learners on full-time study programmes, co‑designed and co‑delivered with employer partners. The course will focus on enhancing workplace readiness and will include the following Industry expectations and professional conduct, Mental health awareness in Construction, Inclusive behaviours and positive workplace culture, Employability skills (communication, teamwork, resilience, problem‑solving) and Real‑world employer insights, scenarios, and expectations</a:t>
            </a:r>
          </a:p>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Conduct a comprehensive regional curriculum mapping exercise to gather, review, and standardise information on all construction and building services courses delivered across the region. Produce a centralised curriculum offer map that clearly outlines current provision, pathways, gaps, and duplication, enabling improved planning, collaboration, and strategic decision‑making</a:t>
            </a:r>
          </a:p>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Further expand CSCS Card Assessment delivery across providers to support learners with obtaining CSCS card to support them with work experience and employment opportunities. </a:t>
            </a:r>
          </a:p>
          <a:p>
            <a:endParaRPr lang="en-GB" sz="1800" dirty="0">
              <a:latin typeface="Arial  "/>
            </a:endParaRPr>
          </a:p>
        </p:txBody>
      </p:sp>
    </p:spTree>
    <p:extLst>
      <p:ext uri="{BB962C8B-B14F-4D97-AF65-F5344CB8AC3E}">
        <p14:creationId xmlns:p14="http://schemas.microsoft.com/office/powerpoint/2010/main" val="387266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94C23-7F8F-B50F-82C8-1A4552A04BE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9D64DB-3924-5A75-5172-DB1BBE710A4A}"/>
              </a:ext>
            </a:extLst>
          </p:cNvPr>
          <p:cNvSpPr>
            <a:spLocks noGrp="1"/>
          </p:cNvSpPr>
          <p:nvPr>
            <p:ph type="body" sz="quarter" idx="10"/>
          </p:nvPr>
        </p:nvSpPr>
        <p:spPr/>
        <p:txBody>
          <a:bodyPr/>
          <a:lstStyle/>
          <a:p>
            <a:r>
              <a:rPr lang="en-GB" dirty="0"/>
              <a:t>East of England CTEC </a:t>
            </a:r>
          </a:p>
        </p:txBody>
      </p:sp>
      <p:sp>
        <p:nvSpPr>
          <p:cNvPr id="3" name="Text Placeholder 2">
            <a:extLst>
              <a:ext uri="{FF2B5EF4-FFF2-40B4-BE49-F238E27FC236}">
                <a16:creationId xmlns:a16="http://schemas.microsoft.com/office/drawing/2014/main" id="{4754DDEF-EF76-5518-6C45-7DABF8C573A8}"/>
              </a:ext>
            </a:extLst>
          </p:cNvPr>
          <p:cNvSpPr>
            <a:spLocks noGrp="1"/>
          </p:cNvSpPr>
          <p:nvPr>
            <p:ph type="body" sz="quarter" idx="11"/>
          </p:nvPr>
        </p:nvSpPr>
        <p:spPr>
          <a:xfrm>
            <a:off x="384518" y="653487"/>
            <a:ext cx="8220905" cy="475131"/>
          </a:xfrm>
        </p:spPr>
        <p:txBody>
          <a:bodyPr/>
          <a:lstStyle/>
          <a:p>
            <a:r>
              <a:rPr lang="en-GB" dirty="0"/>
              <a:t>Plans for April to September 2026</a:t>
            </a:r>
          </a:p>
        </p:txBody>
      </p:sp>
      <p:sp>
        <p:nvSpPr>
          <p:cNvPr id="4" name="Text Placeholder 3">
            <a:extLst>
              <a:ext uri="{FF2B5EF4-FFF2-40B4-BE49-F238E27FC236}">
                <a16:creationId xmlns:a16="http://schemas.microsoft.com/office/drawing/2014/main" id="{459CC8EB-C452-4586-315B-41FC0E7E9FFB}"/>
              </a:ext>
            </a:extLst>
          </p:cNvPr>
          <p:cNvSpPr>
            <a:spLocks noGrp="1"/>
          </p:cNvSpPr>
          <p:nvPr>
            <p:ph type="body" idx="1"/>
          </p:nvPr>
        </p:nvSpPr>
        <p:spPr>
          <a:xfrm>
            <a:off x="412133" y="1057372"/>
            <a:ext cx="11367733" cy="5800627"/>
          </a:xfrm>
        </p:spPr>
        <p:txBody>
          <a:bodyPr/>
          <a:lstStyle/>
          <a:p>
            <a:endParaRPr lang="en-GB" sz="1800" dirty="0"/>
          </a:p>
          <a:p>
            <a:endParaRPr lang="en-GB" sz="1800" dirty="0"/>
          </a:p>
        </p:txBody>
      </p:sp>
      <p:sp>
        <p:nvSpPr>
          <p:cNvPr id="6" name="TextBox 5">
            <a:extLst>
              <a:ext uri="{FF2B5EF4-FFF2-40B4-BE49-F238E27FC236}">
                <a16:creationId xmlns:a16="http://schemas.microsoft.com/office/drawing/2014/main" id="{D7E29F78-E764-BA81-7A6A-6467B6A08859}"/>
              </a:ext>
            </a:extLst>
          </p:cNvPr>
          <p:cNvSpPr txBox="1"/>
          <p:nvPr/>
        </p:nvSpPr>
        <p:spPr>
          <a:xfrm>
            <a:off x="281001" y="1249108"/>
            <a:ext cx="9778156" cy="2343206"/>
          </a:xfrm>
          <a:prstGeom prst="rect">
            <a:avLst/>
          </a:prstGeom>
          <a:noFill/>
        </p:spPr>
        <p:txBody>
          <a:bodyPr wrap="square">
            <a:spAutoFit/>
          </a:bodyPr>
          <a:lstStyle/>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Develop a structured onboarding and induction programme tailored for individuals moving from industry into Further Education (FE), providing them with the knowledge, skills, and confidence needed to transition effectively into teaching, training, and curriculum delivery roles</a:t>
            </a:r>
          </a:p>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Develop and lead a cross‑provider Shared Practice Network that supports new staff, existing staff by facilitating regular collaboration, sharing best practice, and strengthening professional development.</a:t>
            </a:r>
          </a:p>
          <a:p>
            <a:pPr defTabSz="914400">
              <a:lnSpc>
                <a:spcPct val="90000"/>
              </a:lnSpc>
              <a:spcBef>
                <a:spcPts val="1000"/>
              </a:spcBef>
            </a:pPr>
            <a:r>
              <a:rPr lang="en-GB" dirty="0">
                <a:solidFill>
                  <a:srgbClr val="39414C"/>
                </a:solidFill>
                <a:latin typeface="Arial" panose="020B0604020202020204" pitchFamily="34" charset="0"/>
                <a:cs typeface="Arial" panose="020B0604020202020204" pitchFamily="34" charset="0"/>
              </a:rPr>
              <a:t>Develop and launch a regional digital donation platform that enables principal contractors to easily donate surplus building materials to their nearest Further Education (FE) providers.</a:t>
            </a:r>
          </a:p>
        </p:txBody>
      </p:sp>
    </p:spTree>
    <p:extLst>
      <p:ext uri="{BB962C8B-B14F-4D97-AF65-F5344CB8AC3E}">
        <p14:creationId xmlns:p14="http://schemas.microsoft.com/office/powerpoint/2010/main" val="67738159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bbc0059-14b4-452c-b118-fe6a575b3801}" enabled="0" method="" siteId="{bbbc0059-14b4-452c-b118-fe6a575b3801}" removed="1"/>
  <clbl:label id="{defa4170-0d19-0005-0004-bc88714345d2}" enabled="1" method="Standard" siteId="{8fc98df8-8e65-4596-9418-ff9ffe27fda8}" contentBits="0" removed="0"/>
</clbl:labelList>
</file>

<file path=docProps/app.xml><?xml version="1.0" encoding="utf-8"?>
<Properties xmlns="http://schemas.openxmlformats.org/officeDocument/2006/extended-properties" xmlns:vt="http://schemas.openxmlformats.org/officeDocument/2006/docPropsVTypes">
  <Template>Office Theme</Template>
  <TotalTime>3870</TotalTime>
  <Words>821</Words>
  <Application>Microsoft Office PowerPoint</Application>
  <PresentationFormat>Widescreen</PresentationFormat>
  <Paragraphs>33</Paragraphs>
  <Slides>5</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vt:i4>
      </vt:variant>
    </vt:vector>
  </HeadingPairs>
  <TitlesOfParts>
    <vt:vector size="14" baseType="lpstr">
      <vt:lpstr>Arial</vt:lpstr>
      <vt:lpstr>Arial  </vt:lpstr>
      <vt:lpstr>Arial Black</vt:lpstr>
      <vt:lpstr>Arial Narrow</vt:lpstr>
      <vt:lpstr>Calibri</vt:lpstr>
      <vt:lpstr>1_Office Theme</vt:lpstr>
      <vt:lpstr>5_Office Theme</vt:lpstr>
      <vt:lpstr>7_Office Theme</vt:lpstr>
      <vt:lpstr>Office 2013 - 2022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first last</dc:creator>
  <cp:lastModifiedBy>Liv Bradley</cp:lastModifiedBy>
  <cp:revision>50</cp:revision>
  <dcterms:created xsi:type="dcterms:W3CDTF">2021-11-23T16:09:07Z</dcterms:created>
  <dcterms:modified xsi:type="dcterms:W3CDTF">2026-07-14T06:58:10Z</dcterms:modified>
</cp:coreProperties>
</file>