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 id="2147483685" r:id="rId2"/>
    <p:sldMasterId id="2147483689" r:id="rId3"/>
    <p:sldMasterId id="2147483693" r:id="rId4"/>
  </p:sldMasterIdLst>
  <p:handoutMasterIdLst>
    <p:handoutMasterId r:id="rId7"/>
  </p:handoutMasterIdLst>
  <p:sldIdLst>
    <p:sldId id="259" r:id="rId5"/>
    <p:sldId id="266"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414C"/>
    <a:srgbClr val="C3A452"/>
    <a:srgbClr val="7197CF"/>
    <a:srgbClr val="2ABBDB"/>
    <a:srgbClr val="28316C"/>
    <a:srgbClr val="1F2E6F"/>
    <a:srgbClr val="C31112"/>
    <a:srgbClr val="FFFFFF"/>
    <a:srgbClr val="B6C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B88E6D-3BE2-4B2E-95B9-D1FE1F11C304}" v="2" dt="2026-06-23T11:58:06.8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93"/>
    <p:restoredTop sz="96327"/>
  </p:normalViewPr>
  <p:slideViewPr>
    <p:cSldViewPr snapToGrid="0" snapToObjects="1">
      <p:cViewPr varScale="1">
        <p:scale>
          <a:sx n="95" d="100"/>
          <a:sy n="95" d="100"/>
        </p:scale>
        <p:origin x="288" y="91"/>
      </p:cViewPr>
      <p:guideLst/>
    </p:cSldViewPr>
  </p:slideViewPr>
  <p:notesTextViewPr>
    <p:cViewPr>
      <p:scale>
        <a:sx n="1" d="1"/>
        <a:sy n="1" d="1"/>
      </p:scale>
      <p:origin x="0" y="0"/>
    </p:cViewPr>
  </p:notesTextViewPr>
  <p:notesViewPr>
    <p:cSldViewPr snapToGrid="0" snapToObjects="1">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Master" Target="slideMasters/slideMaster3.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eur Dewar" userId="43fa4a67-d740-40d4-8b4d-dbf6aca1024c" providerId="ADAL" clId="{CFA515B4-746A-4024-B64D-713B386CCDAC}"/>
    <pc:docChg chg="delSld modSld">
      <pc:chgData name="Fleur Dewar" userId="43fa4a67-d740-40d4-8b4d-dbf6aca1024c" providerId="ADAL" clId="{CFA515B4-746A-4024-B64D-713B386CCDAC}" dt="2026-06-23T11:58:14.243" v="138" actId="2696"/>
      <pc:docMkLst>
        <pc:docMk/>
      </pc:docMkLst>
      <pc:sldChg chg="modSp mod">
        <pc:chgData name="Fleur Dewar" userId="43fa4a67-d740-40d4-8b4d-dbf6aca1024c" providerId="ADAL" clId="{CFA515B4-746A-4024-B64D-713B386CCDAC}" dt="2026-06-23T11:50:47.401" v="64" actId="6549"/>
        <pc:sldMkLst>
          <pc:docMk/>
          <pc:sldMk cId="2804824722" sldId="259"/>
        </pc:sldMkLst>
        <pc:spChg chg="mod">
          <ac:chgData name="Fleur Dewar" userId="43fa4a67-d740-40d4-8b4d-dbf6aca1024c" providerId="ADAL" clId="{CFA515B4-746A-4024-B64D-713B386CCDAC}" dt="2026-06-23T11:50:28.770" v="8" actId="20577"/>
          <ac:spMkLst>
            <pc:docMk/>
            <pc:sldMk cId="2804824722" sldId="259"/>
            <ac:spMk id="3" creationId="{05B56059-7364-A743-8A94-0CC36D604597}"/>
          </ac:spMkLst>
        </pc:spChg>
        <pc:spChg chg="mod">
          <ac:chgData name="Fleur Dewar" userId="43fa4a67-d740-40d4-8b4d-dbf6aca1024c" providerId="ADAL" clId="{CFA515B4-746A-4024-B64D-713B386CCDAC}" dt="2026-06-23T11:50:47.401" v="64" actId="6549"/>
          <ac:spMkLst>
            <pc:docMk/>
            <pc:sldMk cId="2804824722" sldId="259"/>
            <ac:spMk id="4" creationId="{5C2F5A7D-0C9E-5E46-BE8B-5FAA146251DB}"/>
          </ac:spMkLst>
        </pc:spChg>
      </pc:sldChg>
      <pc:sldChg chg="modSp mod">
        <pc:chgData name="Fleur Dewar" userId="43fa4a67-d740-40d4-8b4d-dbf6aca1024c" providerId="ADAL" clId="{CFA515B4-746A-4024-B64D-713B386CCDAC}" dt="2026-06-23T11:58:06.859" v="137"/>
        <pc:sldMkLst>
          <pc:docMk/>
          <pc:sldMk cId="10710349" sldId="266"/>
        </pc:sldMkLst>
        <pc:spChg chg="mod">
          <ac:chgData name="Fleur Dewar" userId="43fa4a67-d740-40d4-8b4d-dbf6aca1024c" providerId="ADAL" clId="{CFA515B4-746A-4024-B64D-713B386CCDAC}" dt="2026-06-23T11:51:22.434" v="119" actId="20577"/>
          <ac:spMkLst>
            <pc:docMk/>
            <pc:sldMk cId="10710349" sldId="266"/>
            <ac:spMk id="2" creationId="{A4ABC0EA-831F-71D1-95AD-778160D2F613}"/>
          </ac:spMkLst>
        </pc:spChg>
        <pc:spChg chg="mod">
          <ac:chgData name="Fleur Dewar" userId="43fa4a67-d740-40d4-8b4d-dbf6aca1024c" providerId="ADAL" clId="{CFA515B4-746A-4024-B64D-713B386CCDAC}" dt="2026-06-23T11:58:06.859" v="137"/>
          <ac:spMkLst>
            <pc:docMk/>
            <pc:sldMk cId="10710349" sldId="266"/>
            <ac:spMk id="3" creationId="{53BC56BB-10D9-7A3E-A822-754EB106DC4F}"/>
          </ac:spMkLst>
        </pc:spChg>
        <pc:spChg chg="mod">
          <ac:chgData name="Fleur Dewar" userId="43fa4a67-d740-40d4-8b4d-dbf6aca1024c" providerId="ADAL" clId="{CFA515B4-746A-4024-B64D-713B386CCDAC}" dt="2026-06-23T11:57:07.301" v="135" actId="6549"/>
          <ac:spMkLst>
            <pc:docMk/>
            <pc:sldMk cId="10710349" sldId="266"/>
            <ac:spMk id="4" creationId="{A51303AE-781E-6117-057A-3694B24D71F2}"/>
          </ac:spMkLst>
        </pc:spChg>
      </pc:sldChg>
      <pc:sldChg chg="modSp del mod">
        <pc:chgData name="Fleur Dewar" userId="43fa4a67-d740-40d4-8b4d-dbf6aca1024c" providerId="ADAL" clId="{CFA515B4-746A-4024-B64D-713B386CCDAC}" dt="2026-06-23T11:58:14.243" v="138" actId="2696"/>
        <pc:sldMkLst>
          <pc:docMk/>
          <pc:sldMk cId="4041264749" sldId="270"/>
        </pc:sldMkLst>
        <pc:spChg chg="mod">
          <ac:chgData name="Fleur Dewar" userId="43fa4a67-d740-40d4-8b4d-dbf6aca1024c" providerId="ADAL" clId="{CFA515B4-746A-4024-B64D-713B386CCDAC}" dt="2026-06-23T11:57:20.148" v="136" actId="6549"/>
          <ac:spMkLst>
            <pc:docMk/>
            <pc:sldMk cId="4041264749" sldId="270"/>
            <ac:spMk id="4" creationId="{CB9D4099-5E9E-95C9-4F20-32886D84D89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B6DA582-2510-4741-B2D3-58CE8FF325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77B7E36-C7F0-44AE-A6B8-91EDC98018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0E0417-6357-4C7A-BEA6-C0DE911B3180}" type="datetimeFigureOut">
              <a:rPr lang="en-GB" smtClean="0"/>
              <a:t>23/06/2026</a:t>
            </a:fld>
            <a:endParaRPr lang="en-GB"/>
          </a:p>
        </p:txBody>
      </p:sp>
      <p:sp>
        <p:nvSpPr>
          <p:cNvPr id="4" name="Footer Placeholder 3">
            <a:extLst>
              <a:ext uri="{FF2B5EF4-FFF2-40B4-BE49-F238E27FC236}">
                <a16:creationId xmlns:a16="http://schemas.microsoft.com/office/drawing/2014/main" id="{21384278-9803-4C23-B481-0F01D8E21B8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53BBC19-2378-4ED8-BBA0-22B809AF241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5E2E9A8-12F5-4E96-ACAB-A6FB43BCB322}" type="slidenum">
              <a:rPr lang="en-GB" smtClean="0"/>
              <a:t>‹#›</a:t>
            </a:fld>
            <a:endParaRPr lang="en-GB"/>
          </a:p>
        </p:txBody>
      </p:sp>
    </p:spTree>
    <p:extLst>
      <p:ext uri="{BB962C8B-B14F-4D97-AF65-F5344CB8AC3E}">
        <p14:creationId xmlns:p14="http://schemas.microsoft.com/office/powerpoint/2010/main" val="262941606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 slide - logo header footer">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6A2DA440-4596-A145-AD97-D83BE99CE152}"/>
              </a:ext>
            </a:extLst>
          </p:cNvPr>
          <p:cNvSpPr>
            <a:spLocks noGrp="1"/>
          </p:cNvSpPr>
          <p:nvPr>
            <p:ph type="body" sz="quarter" idx="10" hasCustomPrompt="1"/>
          </p:nvPr>
        </p:nvSpPr>
        <p:spPr>
          <a:xfrm>
            <a:off x="384518" y="275559"/>
            <a:ext cx="8220903" cy="298183"/>
          </a:xfrm>
          <a:prstGeom prst="rect">
            <a:avLst/>
          </a:prstGeom>
        </p:spPr>
        <p:txBody>
          <a:bodyPr lIns="0" tIns="0" rIns="0" bIns="0">
            <a:normAutofit/>
          </a:bodyPr>
          <a:lstStyle>
            <a:lvl1pPr marL="0" indent="0">
              <a:buNone/>
              <a:defRPr sz="1200" b="0" i="0">
                <a:solidFill>
                  <a:srgbClr val="7197CF"/>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a:t>
            </a:r>
            <a:endParaRPr lang="en-US" dirty="0"/>
          </a:p>
        </p:txBody>
      </p:sp>
      <p:sp>
        <p:nvSpPr>
          <p:cNvPr id="6" name="Text Placeholder 14">
            <a:extLst>
              <a:ext uri="{FF2B5EF4-FFF2-40B4-BE49-F238E27FC236}">
                <a16:creationId xmlns:a16="http://schemas.microsoft.com/office/drawing/2014/main" id="{FF05AD0B-4510-544F-A770-25CD01D7DB3A}"/>
              </a:ext>
            </a:extLst>
          </p:cNvPr>
          <p:cNvSpPr>
            <a:spLocks noGrp="1"/>
          </p:cNvSpPr>
          <p:nvPr>
            <p:ph type="body" sz="quarter" idx="11" hasCustomPrompt="1"/>
          </p:nvPr>
        </p:nvSpPr>
        <p:spPr>
          <a:xfrm>
            <a:off x="384517" y="636503"/>
            <a:ext cx="8220903" cy="475131"/>
          </a:xfrm>
          <a:prstGeom prst="rect">
            <a:avLst/>
          </a:prstGeom>
        </p:spPr>
        <p:txBody>
          <a:bodyPr lIns="0" tIns="0" rIns="0" bIns="0">
            <a:noAutofit/>
          </a:bodyPr>
          <a:lstStyle>
            <a:lvl1pPr marL="0" indent="0">
              <a:buNone/>
              <a:defRPr sz="2800" b="0" i="0">
                <a:solidFill>
                  <a:srgbClr val="39414C"/>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Slide title</a:t>
            </a:r>
            <a:endParaRPr lang="en-US" dirty="0"/>
          </a:p>
        </p:txBody>
      </p:sp>
      <p:sp>
        <p:nvSpPr>
          <p:cNvPr id="3" name="Text Placeholder 2"/>
          <p:cNvSpPr>
            <a:spLocks noGrp="1"/>
          </p:cNvSpPr>
          <p:nvPr>
            <p:ph type="body" idx="1"/>
          </p:nvPr>
        </p:nvSpPr>
        <p:spPr>
          <a:xfrm>
            <a:off x="384000" y="1715445"/>
            <a:ext cx="11367733" cy="4043008"/>
          </a:xfrm>
          <a:prstGeom prst="rect">
            <a:avLst/>
          </a:prstGeom>
        </p:spPr>
        <p:txBody>
          <a:bodyPr lIns="0" tIns="0" rIns="0" bIns="0"/>
          <a:lstStyle>
            <a:lvl1pPr marL="0" indent="0">
              <a:buNone/>
              <a:defRPr sz="2000" b="0" i="0">
                <a:solidFill>
                  <a:srgbClr val="39414C"/>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107883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1718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94479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4363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36654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633329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in title slide">
    <p:bg>
      <p:bgPr>
        <a:solidFill>
          <a:schemeClr val="bg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A6586A94-B3C9-6042-BC2A-64AC09E01779}"/>
              </a:ext>
            </a:extLst>
          </p:cNvPr>
          <p:cNvSpPr>
            <a:spLocks noGrp="1"/>
          </p:cNvSpPr>
          <p:nvPr>
            <p:ph type="body" sz="quarter" idx="10" hasCustomPrompt="1"/>
          </p:nvPr>
        </p:nvSpPr>
        <p:spPr>
          <a:xfrm>
            <a:off x="384517" y="567956"/>
            <a:ext cx="6582251" cy="295258"/>
          </a:xfrm>
          <a:prstGeom prst="rect">
            <a:avLst/>
          </a:prstGeom>
        </p:spPr>
        <p:txBody>
          <a:bodyPr lIns="0" tIns="0" rIns="0" bIns="0">
            <a:normAutofit/>
          </a:bodyPr>
          <a:lstStyle>
            <a:lvl1pPr marL="0" indent="0">
              <a:buNone/>
              <a:defRPr sz="1800" b="0" i="0">
                <a:solidFill>
                  <a:srgbClr val="7197CF"/>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date</a:t>
            </a:r>
            <a:endParaRPr lang="en-US" dirty="0"/>
          </a:p>
        </p:txBody>
      </p:sp>
      <p:sp>
        <p:nvSpPr>
          <p:cNvPr id="16" name="Text Placeholder 14">
            <a:extLst>
              <a:ext uri="{FF2B5EF4-FFF2-40B4-BE49-F238E27FC236}">
                <a16:creationId xmlns:a16="http://schemas.microsoft.com/office/drawing/2014/main" id="{AC3648E5-5161-8E43-8FAF-F248AC4B2FD2}"/>
              </a:ext>
            </a:extLst>
          </p:cNvPr>
          <p:cNvSpPr>
            <a:spLocks noGrp="1"/>
          </p:cNvSpPr>
          <p:nvPr>
            <p:ph type="body" sz="quarter" idx="11" hasCustomPrompt="1"/>
          </p:nvPr>
        </p:nvSpPr>
        <p:spPr>
          <a:xfrm>
            <a:off x="375139" y="1600667"/>
            <a:ext cx="6079179" cy="1128752"/>
          </a:xfrm>
          <a:prstGeom prst="rect">
            <a:avLst/>
          </a:prstGeom>
        </p:spPr>
        <p:txBody>
          <a:bodyPr lIns="0" tIns="0" rIns="0" bIns="0">
            <a:noAutofit/>
          </a:bodyPr>
          <a:lstStyle>
            <a:lvl1pPr marL="0" indent="0">
              <a:lnSpc>
                <a:spcPct val="100000"/>
              </a:lnSpc>
              <a:spcBef>
                <a:spcPts val="0"/>
              </a:spcBef>
              <a:buNone/>
              <a:defRPr sz="3400" b="1" i="0">
                <a:solidFill>
                  <a:srgbClr val="39414C"/>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 </a:t>
            </a:r>
            <a:br>
              <a:rPr lang="en-GB" dirty="0"/>
            </a:br>
            <a:r>
              <a:rPr lang="en-GB" dirty="0"/>
              <a:t>to go here</a:t>
            </a:r>
            <a:endParaRPr lang="en-US" dirty="0"/>
          </a:p>
        </p:txBody>
      </p:sp>
      <p:sp>
        <p:nvSpPr>
          <p:cNvPr id="17" name="Text Placeholder 14">
            <a:extLst>
              <a:ext uri="{FF2B5EF4-FFF2-40B4-BE49-F238E27FC236}">
                <a16:creationId xmlns:a16="http://schemas.microsoft.com/office/drawing/2014/main" id="{9CCE9331-9F03-7640-B678-858076B14DE4}"/>
              </a:ext>
            </a:extLst>
          </p:cNvPr>
          <p:cNvSpPr>
            <a:spLocks noGrp="1"/>
          </p:cNvSpPr>
          <p:nvPr>
            <p:ph type="body" sz="quarter" idx="12" hasCustomPrompt="1"/>
          </p:nvPr>
        </p:nvSpPr>
        <p:spPr>
          <a:xfrm>
            <a:off x="384517" y="2883318"/>
            <a:ext cx="6079179" cy="1380674"/>
          </a:xfrm>
          <a:prstGeom prst="rect">
            <a:avLst/>
          </a:prstGeom>
        </p:spPr>
        <p:txBody>
          <a:bodyPr lIns="0" tIns="0" rIns="0" bIns="0">
            <a:normAutofit/>
          </a:bodyPr>
          <a:lstStyle>
            <a:lvl1pPr marL="0" indent="0">
              <a:lnSpc>
                <a:spcPct val="100000"/>
              </a:lnSpc>
              <a:spcBef>
                <a:spcPts val="0"/>
              </a:spcBef>
              <a:buNone/>
              <a:defRPr sz="2400" b="0" i="0">
                <a:solidFill>
                  <a:srgbClr val="7197CF"/>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Supporting subhead</a:t>
            </a:r>
            <a:endParaRPr lang="en-US" dirty="0"/>
          </a:p>
        </p:txBody>
      </p:sp>
      <p:cxnSp>
        <p:nvCxnSpPr>
          <p:cNvPr id="9" name="Straight Connector 8">
            <a:extLst>
              <a:ext uri="{FF2B5EF4-FFF2-40B4-BE49-F238E27FC236}">
                <a16:creationId xmlns:a16="http://schemas.microsoft.com/office/drawing/2014/main" id="{06891E80-8FF9-EA46-9731-67AA52173D5E}"/>
              </a:ext>
            </a:extLst>
          </p:cNvPr>
          <p:cNvCxnSpPr>
            <a:cxnSpLocks/>
          </p:cNvCxnSpPr>
          <p:nvPr userDrawn="1"/>
        </p:nvCxnSpPr>
        <p:spPr>
          <a:xfrm>
            <a:off x="375139" y="1039562"/>
            <a:ext cx="6591629" cy="0"/>
          </a:xfrm>
          <a:prstGeom prst="line">
            <a:avLst/>
          </a:prstGeom>
          <a:ln>
            <a:solidFill>
              <a:srgbClr val="7197C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113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slide - no logo">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6A2DA440-4596-A145-AD97-D83BE99CE152}"/>
              </a:ext>
            </a:extLst>
          </p:cNvPr>
          <p:cNvSpPr>
            <a:spLocks noGrp="1"/>
          </p:cNvSpPr>
          <p:nvPr>
            <p:ph type="body" sz="quarter" idx="10" hasCustomPrompt="1"/>
          </p:nvPr>
        </p:nvSpPr>
        <p:spPr>
          <a:xfrm>
            <a:off x="384518" y="275559"/>
            <a:ext cx="8220903" cy="298183"/>
          </a:xfrm>
          <a:prstGeom prst="rect">
            <a:avLst/>
          </a:prstGeom>
        </p:spPr>
        <p:txBody>
          <a:bodyPr lIns="0" tIns="0" rIns="0" bIns="0">
            <a:normAutofit/>
          </a:bodyPr>
          <a:lstStyle>
            <a:lvl1pPr marL="0" indent="0">
              <a:buNone/>
              <a:defRPr sz="1200" b="0" i="0">
                <a:solidFill>
                  <a:srgbClr val="39414C"/>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a:t>
            </a:r>
            <a:endParaRPr lang="en-US" dirty="0"/>
          </a:p>
        </p:txBody>
      </p:sp>
      <p:sp>
        <p:nvSpPr>
          <p:cNvPr id="6" name="Text Placeholder 14">
            <a:extLst>
              <a:ext uri="{FF2B5EF4-FFF2-40B4-BE49-F238E27FC236}">
                <a16:creationId xmlns:a16="http://schemas.microsoft.com/office/drawing/2014/main" id="{FF05AD0B-4510-544F-A770-25CD01D7DB3A}"/>
              </a:ext>
            </a:extLst>
          </p:cNvPr>
          <p:cNvSpPr>
            <a:spLocks noGrp="1"/>
          </p:cNvSpPr>
          <p:nvPr>
            <p:ph type="body" sz="quarter" idx="11" hasCustomPrompt="1"/>
          </p:nvPr>
        </p:nvSpPr>
        <p:spPr>
          <a:xfrm>
            <a:off x="384517" y="636503"/>
            <a:ext cx="8220905" cy="475131"/>
          </a:xfrm>
          <a:prstGeom prst="rect">
            <a:avLst/>
          </a:prstGeom>
        </p:spPr>
        <p:txBody>
          <a:bodyPr lIns="0" tIns="0" rIns="0" bIns="0">
            <a:noAutofit/>
          </a:bodyPr>
          <a:lstStyle>
            <a:lvl1pPr marL="0" indent="0">
              <a:buNone/>
              <a:defRPr sz="2800" b="0" i="0">
                <a:solidFill>
                  <a:srgbClr val="7197CF"/>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Slide title</a:t>
            </a:r>
            <a:endParaRPr lang="en-US" dirty="0"/>
          </a:p>
        </p:txBody>
      </p:sp>
      <p:sp>
        <p:nvSpPr>
          <p:cNvPr id="3" name="Text Placeholder 2"/>
          <p:cNvSpPr>
            <a:spLocks noGrp="1"/>
          </p:cNvSpPr>
          <p:nvPr>
            <p:ph type="body" idx="1"/>
          </p:nvPr>
        </p:nvSpPr>
        <p:spPr>
          <a:xfrm>
            <a:off x="384000" y="1715445"/>
            <a:ext cx="11367733" cy="4214300"/>
          </a:xfrm>
          <a:prstGeom prst="rect">
            <a:avLst/>
          </a:prstGeom>
        </p:spPr>
        <p:txBody>
          <a:bodyPr lIns="0" tIns="0" rIns="0" bIns="0"/>
          <a:lstStyle>
            <a:lvl1pPr marL="0" indent="0">
              <a:buNone/>
              <a:defRPr sz="2000" b="0" i="0">
                <a:solidFill>
                  <a:srgbClr val="39414C"/>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79201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ck slide - no logo">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6A2DA440-4596-A145-AD97-D83BE99CE152}"/>
              </a:ext>
            </a:extLst>
          </p:cNvPr>
          <p:cNvSpPr>
            <a:spLocks noGrp="1"/>
          </p:cNvSpPr>
          <p:nvPr>
            <p:ph type="body" sz="quarter" idx="10" hasCustomPrompt="1"/>
          </p:nvPr>
        </p:nvSpPr>
        <p:spPr>
          <a:xfrm>
            <a:off x="384518" y="275559"/>
            <a:ext cx="8220903" cy="298183"/>
          </a:xfrm>
          <a:prstGeom prst="rect">
            <a:avLst/>
          </a:prstGeom>
        </p:spPr>
        <p:txBody>
          <a:bodyPr lIns="0" tIns="0" rIns="0" bIns="0">
            <a:normAutofit/>
          </a:bodyPr>
          <a:lstStyle>
            <a:lvl1pPr marL="0" indent="0">
              <a:buNone/>
              <a:defRPr sz="1200" b="0" i="0">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a:t>
            </a:r>
            <a:endParaRPr lang="en-US" dirty="0"/>
          </a:p>
        </p:txBody>
      </p:sp>
      <p:sp>
        <p:nvSpPr>
          <p:cNvPr id="6" name="Text Placeholder 14">
            <a:extLst>
              <a:ext uri="{FF2B5EF4-FFF2-40B4-BE49-F238E27FC236}">
                <a16:creationId xmlns:a16="http://schemas.microsoft.com/office/drawing/2014/main" id="{FF05AD0B-4510-544F-A770-25CD01D7DB3A}"/>
              </a:ext>
            </a:extLst>
          </p:cNvPr>
          <p:cNvSpPr>
            <a:spLocks noGrp="1"/>
          </p:cNvSpPr>
          <p:nvPr>
            <p:ph type="body" sz="quarter" idx="11" hasCustomPrompt="1"/>
          </p:nvPr>
        </p:nvSpPr>
        <p:spPr>
          <a:xfrm>
            <a:off x="384517" y="636503"/>
            <a:ext cx="8220905" cy="475131"/>
          </a:xfrm>
          <a:prstGeom prst="rect">
            <a:avLst/>
          </a:prstGeom>
        </p:spPr>
        <p:txBody>
          <a:bodyPr lIns="0" tIns="0" rIns="0" bIns="0">
            <a:noAutofit/>
          </a:bodyPr>
          <a:lstStyle>
            <a:lvl1pPr marL="0" indent="0">
              <a:buNone/>
              <a:defRPr sz="2800" b="0" i="0">
                <a:solidFill>
                  <a:schemeClr val="bg1"/>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Slide title</a:t>
            </a:r>
            <a:endParaRPr lang="en-US" dirty="0"/>
          </a:p>
        </p:txBody>
      </p:sp>
      <p:sp>
        <p:nvSpPr>
          <p:cNvPr id="3" name="Text Placeholder 2"/>
          <p:cNvSpPr>
            <a:spLocks noGrp="1"/>
          </p:cNvSpPr>
          <p:nvPr>
            <p:ph type="body" idx="1"/>
          </p:nvPr>
        </p:nvSpPr>
        <p:spPr>
          <a:xfrm>
            <a:off x="384000" y="1715445"/>
            <a:ext cx="11367733" cy="4232773"/>
          </a:xfrm>
          <a:prstGeom prst="rect">
            <a:avLst/>
          </a:prstGeom>
        </p:spPr>
        <p:txBody>
          <a:bodyPr lIns="0" tIns="0" rIns="0" bIns="0"/>
          <a:lstStyle>
            <a:lvl1pPr marL="0" indent="0">
              <a:buNone/>
              <a:defRPr sz="2000" b="0" i="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358080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66692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9684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05490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2714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3434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16867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4.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3.PNG"/><Relationship Id="rId2" Type="http://schemas.openxmlformats.org/officeDocument/2006/relationships/slideLayout" Target="../slideLayouts/slideLayout5.xml"/><Relationship Id="rId16"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1.pn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454ABEE-4A71-43F7-B2E1-14C798543CEC}"/>
              </a:ext>
            </a:extLst>
          </p:cNvPr>
          <p:cNvSpPr/>
          <p:nvPr userDrawn="1"/>
        </p:nvSpPr>
        <p:spPr>
          <a:xfrm>
            <a:off x="0" y="0"/>
            <a:ext cx="12192000" cy="1291582"/>
          </a:xfrm>
          <a:prstGeom prst="rect">
            <a:avLst/>
          </a:prstGeom>
          <a:solidFill>
            <a:schemeClr val="accent3">
              <a:lumMod val="40000"/>
              <a:lumOff val="60000"/>
            </a:schemeClr>
          </a:solidFill>
          <a:ln>
            <a:solidFill>
              <a:schemeClr val="bg1">
                <a:lumMod val="9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1800"/>
          </a:p>
        </p:txBody>
      </p:sp>
      <p:cxnSp>
        <p:nvCxnSpPr>
          <p:cNvPr id="14" name="Straight Connector 13">
            <a:extLst>
              <a:ext uri="{FF2B5EF4-FFF2-40B4-BE49-F238E27FC236}">
                <a16:creationId xmlns:a16="http://schemas.microsoft.com/office/drawing/2014/main" id="{034B7ADF-178E-4CBC-981A-A756A99A4241}"/>
              </a:ext>
            </a:extLst>
          </p:cNvPr>
          <p:cNvCxnSpPr>
            <a:cxnSpLocks/>
          </p:cNvCxnSpPr>
          <p:nvPr userDrawn="1"/>
        </p:nvCxnSpPr>
        <p:spPr>
          <a:xfrm flipH="1">
            <a:off x="2" y="6114512"/>
            <a:ext cx="12191999" cy="0"/>
          </a:xfrm>
          <a:prstGeom prst="line">
            <a:avLst/>
          </a:prstGeom>
          <a:ln w="25400">
            <a:solidFill>
              <a:srgbClr val="39414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158F42C-EED7-41D9-8846-F8305F5941FF}"/>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rgbClr val="7197CF"/>
                </a:solidFill>
                <a:latin typeface="Arial Narrow" panose="020B0606020202030204" pitchFamily="34" charset="0"/>
              </a:rPr>
              <a:t>nationalctec.co.uk</a:t>
            </a:r>
          </a:p>
        </p:txBody>
      </p:sp>
      <p:pic>
        <p:nvPicPr>
          <p:cNvPr id="3" name="Picture 2">
            <a:extLst>
              <a:ext uri="{FF2B5EF4-FFF2-40B4-BE49-F238E27FC236}">
                <a16:creationId xmlns:a16="http://schemas.microsoft.com/office/drawing/2014/main" id="{754C6FF7-C262-6E65-3952-08EC293F9850}"/>
              </a:ext>
            </a:extLst>
          </p:cNvPr>
          <p:cNvPicPr>
            <a:picLocks noChangeAspect="1"/>
          </p:cNvPicPr>
          <p:nvPr userDrawn="1"/>
        </p:nvPicPr>
        <p:blipFill>
          <a:blip r:embed="rId3"/>
          <a:stretch>
            <a:fillRect/>
          </a:stretch>
        </p:blipFill>
        <p:spPr>
          <a:xfrm>
            <a:off x="9926400" y="148424"/>
            <a:ext cx="1757003" cy="1920517"/>
          </a:xfrm>
          <a:prstGeom prst="rect">
            <a:avLst/>
          </a:prstGeom>
        </p:spPr>
      </p:pic>
      <p:pic>
        <p:nvPicPr>
          <p:cNvPr id="2" name="Picture 1">
            <a:extLst>
              <a:ext uri="{FF2B5EF4-FFF2-40B4-BE49-F238E27FC236}">
                <a16:creationId xmlns:a16="http://schemas.microsoft.com/office/drawing/2014/main" id="{565909AA-C36F-1400-79F9-5090B8EF0386}"/>
              </a:ext>
            </a:extLst>
          </p:cNvPr>
          <p:cNvPicPr>
            <a:picLocks noChangeAspect="1"/>
          </p:cNvPicPr>
          <p:nvPr userDrawn="1"/>
        </p:nvPicPr>
        <p:blipFill>
          <a:blip r:embed="rId4">
            <a:alphaModFix amt="20000"/>
          </a:blip>
          <a:stretch>
            <a:fillRect/>
          </a:stretch>
        </p:blipFill>
        <p:spPr>
          <a:xfrm>
            <a:off x="-1220632" y="1543711"/>
            <a:ext cx="1964823" cy="1885289"/>
          </a:xfrm>
          <a:prstGeom prst="rect">
            <a:avLst/>
          </a:prstGeom>
        </p:spPr>
      </p:pic>
      <p:pic>
        <p:nvPicPr>
          <p:cNvPr id="4" name="Picture 3">
            <a:extLst>
              <a:ext uri="{FF2B5EF4-FFF2-40B4-BE49-F238E27FC236}">
                <a16:creationId xmlns:a16="http://schemas.microsoft.com/office/drawing/2014/main" id="{DD52A060-7B7E-6D23-F993-DB59413F8E7C}"/>
              </a:ext>
            </a:extLst>
          </p:cNvPr>
          <p:cNvPicPr>
            <a:picLocks noChangeAspect="1"/>
          </p:cNvPicPr>
          <p:nvPr userDrawn="1"/>
        </p:nvPicPr>
        <p:blipFill>
          <a:blip r:embed="rId4">
            <a:alphaModFix amt="20000"/>
          </a:blip>
          <a:stretch>
            <a:fillRect/>
          </a:stretch>
        </p:blipFill>
        <p:spPr>
          <a:xfrm>
            <a:off x="11434020" y="3977094"/>
            <a:ext cx="1964823" cy="1885289"/>
          </a:xfrm>
          <a:prstGeom prst="rect">
            <a:avLst/>
          </a:prstGeom>
        </p:spPr>
      </p:pic>
    </p:spTree>
    <p:extLst>
      <p:ext uri="{BB962C8B-B14F-4D97-AF65-F5344CB8AC3E}">
        <p14:creationId xmlns:p14="http://schemas.microsoft.com/office/powerpoint/2010/main" val="2488306311"/>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A116AB2-5454-1744-83A1-CF4E927E4A54}"/>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rgbClr val="39414C"/>
                </a:solidFill>
                <a:latin typeface="Arial Narrow" panose="020B0606020202030204" pitchFamily="34" charset="0"/>
              </a:rPr>
              <a:t>nationalctec.co.uk</a:t>
            </a:r>
          </a:p>
        </p:txBody>
      </p:sp>
      <p:pic>
        <p:nvPicPr>
          <p:cNvPr id="5" name="Picture 4">
            <a:extLst>
              <a:ext uri="{FF2B5EF4-FFF2-40B4-BE49-F238E27FC236}">
                <a16:creationId xmlns:a16="http://schemas.microsoft.com/office/drawing/2014/main" id="{C2FCBF02-7AFD-B554-0326-CEFB19929814}"/>
              </a:ext>
            </a:extLst>
          </p:cNvPr>
          <p:cNvPicPr>
            <a:picLocks noChangeAspect="1"/>
          </p:cNvPicPr>
          <p:nvPr userDrawn="1"/>
        </p:nvPicPr>
        <p:blipFill>
          <a:blip r:embed="rId3">
            <a:alphaModFix amt="20000"/>
          </a:blip>
          <a:stretch>
            <a:fillRect/>
          </a:stretch>
        </p:blipFill>
        <p:spPr>
          <a:xfrm>
            <a:off x="10451609" y="4775556"/>
            <a:ext cx="1964823" cy="1885289"/>
          </a:xfrm>
          <a:prstGeom prst="rect">
            <a:avLst/>
          </a:prstGeom>
        </p:spPr>
      </p:pic>
      <p:pic>
        <p:nvPicPr>
          <p:cNvPr id="3" name="Picture 2">
            <a:extLst>
              <a:ext uri="{FF2B5EF4-FFF2-40B4-BE49-F238E27FC236}">
                <a16:creationId xmlns:a16="http://schemas.microsoft.com/office/drawing/2014/main" id="{B4B41138-9ECB-8F23-5858-88C421D139C6}"/>
              </a:ext>
            </a:extLst>
          </p:cNvPr>
          <p:cNvPicPr>
            <a:picLocks noChangeAspect="1"/>
          </p:cNvPicPr>
          <p:nvPr userDrawn="1"/>
        </p:nvPicPr>
        <p:blipFill>
          <a:blip r:embed="rId4">
            <a:alphaModFix amt="35000"/>
          </a:blip>
          <a:stretch>
            <a:fillRect/>
          </a:stretch>
        </p:blipFill>
        <p:spPr>
          <a:xfrm>
            <a:off x="10451609" y="-469745"/>
            <a:ext cx="1474208" cy="1578427"/>
          </a:xfrm>
          <a:prstGeom prst="rect">
            <a:avLst/>
          </a:prstGeom>
        </p:spPr>
      </p:pic>
      <p:pic>
        <p:nvPicPr>
          <p:cNvPr id="7" name="Picture 6">
            <a:extLst>
              <a:ext uri="{FF2B5EF4-FFF2-40B4-BE49-F238E27FC236}">
                <a16:creationId xmlns:a16="http://schemas.microsoft.com/office/drawing/2014/main" id="{AED8C09A-7D51-8FCD-EBFE-9BCB812DDEB6}"/>
              </a:ext>
            </a:extLst>
          </p:cNvPr>
          <p:cNvPicPr>
            <a:picLocks noChangeAspect="1"/>
          </p:cNvPicPr>
          <p:nvPr userDrawn="1"/>
        </p:nvPicPr>
        <p:blipFill>
          <a:blip r:embed="rId4">
            <a:alphaModFix amt="35000"/>
          </a:blip>
          <a:stretch>
            <a:fillRect/>
          </a:stretch>
        </p:blipFill>
        <p:spPr>
          <a:xfrm>
            <a:off x="9624954" y="772546"/>
            <a:ext cx="1474208" cy="1578427"/>
          </a:xfrm>
          <a:prstGeom prst="rect">
            <a:avLst/>
          </a:prstGeom>
        </p:spPr>
      </p:pic>
    </p:spTree>
    <p:extLst>
      <p:ext uri="{BB962C8B-B14F-4D97-AF65-F5344CB8AC3E}">
        <p14:creationId xmlns:p14="http://schemas.microsoft.com/office/powerpoint/2010/main" val="3682685652"/>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39414C"/>
        </a:soli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9F7F5F50-0D33-2A4F-A9AB-63FA43B10C6C}"/>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chemeClr val="bg1"/>
                </a:solidFill>
                <a:latin typeface="Arial Narrow" panose="020B0606020202030204" pitchFamily="34" charset="0"/>
                <a:cs typeface="Arial" panose="020B0604020202020204" pitchFamily="34" charset="0"/>
              </a:rPr>
              <a:t>nationalctec.co.uk</a:t>
            </a:r>
          </a:p>
        </p:txBody>
      </p:sp>
      <p:pic>
        <p:nvPicPr>
          <p:cNvPr id="5" name="Picture 4">
            <a:extLst>
              <a:ext uri="{FF2B5EF4-FFF2-40B4-BE49-F238E27FC236}">
                <a16:creationId xmlns:a16="http://schemas.microsoft.com/office/drawing/2014/main" id="{B6D0A04C-5A95-AE47-96C6-9FE85EE3D8AF}"/>
              </a:ext>
            </a:extLst>
          </p:cNvPr>
          <p:cNvPicPr>
            <a:picLocks noChangeAspect="1"/>
          </p:cNvPicPr>
          <p:nvPr userDrawn="1"/>
        </p:nvPicPr>
        <p:blipFill>
          <a:blip r:embed="rId3">
            <a:alphaModFix amt="20000"/>
          </a:blip>
          <a:stretch>
            <a:fillRect/>
          </a:stretch>
        </p:blipFill>
        <p:spPr>
          <a:xfrm>
            <a:off x="10451609" y="4775556"/>
            <a:ext cx="1964823" cy="1885289"/>
          </a:xfrm>
          <a:prstGeom prst="rect">
            <a:avLst/>
          </a:prstGeom>
        </p:spPr>
      </p:pic>
      <p:pic>
        <p:nvPicPr>
          <p:cNvPr id="6" name="Picture 5">
            <a:extLst>
              <a:ext uri="{FF2B5EF4-FFF2-40B4-BE49-F238E27FC236}">
                <a16:creationId xmlns:a16="http://schemas.microsoft.com/office/drawing/2014/main" id="{44FBE68C-7575-29C9-9D97-E4CC62ECF182}"/>
              </a:ext>
            </a:extLst>
          </p:cNvPr>
          <p:cNvPicPr>
            <a:picLocks noChangeAspect="1"/>
          </p:cNvPicPr>
          <p:nvPr userDrawn="1"/>
        </p:nvPicPr>
        <p:blipFill>
          <a:blip r:embed="rId4">
            <a:alphaModFix amt="35000"/>
            <a:biLevel thresh="25000"/>
          </a:blip>
          <a:stretch>
            <a:fillRect/>
          </a:stretch>
        </p:blipFill>
        <p:spPr>
          <a:xfrm>
            <a:off x="10451609" y="-469745"/>
            <a:ext cx="1474208" cy="1578427"/>
          </a:xfrm>
          <a:prstGeom prst="rect">
            <a:avLst/>
          </a:prstGeom>
        </p:spPr>
      </p:pic>
      <p:pic>
        <p:nvPicPr>
          <p:cNvPr id="7" name="Picture 6">
            <a:extLst>
              <a:ext uri="{FF2B5EF4-FFF2-40B4-BE49-F238E27FC236}">
                <a16:creationId xmlns:a16="http://schemas.microsoft.com/office/drawing/2014/main" id="{FD7F8BCD-73FC-0F15-66F0-9AE7B8E024C7}"/>
              </a:ext>
            </a:extLst>
          </p:cNvPr>
          <p:cNvPicPr>
            <a:picLocks noChangeAspect="1"/>
          </p:cNvPicPr>
          <p:nvPr userDrawn="1"/>
        </p:nvPicPr>
        <p:blipFill>
          <a:blip r:embed="rId4">
            <a:alphaModFix amt="35000"/>
            <a:biLevel thresh="25000"/>
          </a:blip>
          <a:stretch>
            <a:fillRect/>
          </a:stretch>
        </p:blipFill>
        <p:spPr>
          <a:xfrm>
            <a:off x="9624954" y="772546"/>
            <a:ext cx="1474208" cy="1578427"/>
          </a:xfrm>
          <a:prstGeom prst="rect">
            <a:avLst/>
          </a:prstGeom>
        </p:spPr>
      </p:pic>
    </p:spTree>
    <p:extLst>
      <p:ext uri="{BB962C8B-B14F-4D97-AF65-F5344CB8AC3E}">
        <p14:creationId xmlns:p14="http://schemas.microsoft.com/office/powerpoint/2010/main" val="23998233"/>
      </p:ext>
    </p:extLst>
  </p:cSld>
  <p:clrMap bg1="lt1" tx1="dk1" bg2="lt2" tx2="dk2" accent1="accent1" accent2="accent2" accent3="accent3" accent4="accent4" accent5="accent5" accent6="accent6" hlink="hlink" folHlink="folHlink"/>
  <p:sldLayoutIdLst>
    <p:sldLayoutId id="214748369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6/23/2026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
        <p:nvSpPr>
          <p:cNvPr id="8" name="Rectangle 7">
            <a:extLst>
              <a:ext uri="{FF2B5EF4-FFF2-40B4-BE49-F238E27FC236}">
                <a16:creationId xmlns:a16="http://schemas.microsoft.com/office/drawing/2014/main" id="{84E32EB2-152F-1D33-EC8E-0052EC094D7D}"/>
              </a:ext>
            </a:extLst>
          </p:cNvPr>
          <p:cNvSpPr/>
          <p:nvPr userDrawn="1"/>
        </p:nvSpPr>
        <p:spPr>
          <a:xfrm>
            <a:off x="1" y="6127072"/>
            <a:ext cx="12191999" cy="730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9" name="Rectangle 8">
            <a:extLst>
              <a:ext uri="{FF2B5EF4-FFF2-40B4-BE49-F238E27FC236}">
                <a16:creationId xmlns:a16="http://schemas.microsoft.com/office/drawing/2014/main" id="{6FB4751B-EA42-3B50-B895-4DE7C9C9515D}"/>
              </a:ext>
            </a:extLst>
          </p:cNvPr>
          <p:cNvSpPr/>
          <p:nvPr userDrawn="1"/>
        </p:nvSpPr>
        <p:spPr>
          <a:xfrm>
            <a:off x="0" y="6367550"/>
            <a:ext cx="10501899" cy="490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3" name="Picture 12">
            <a:extLst>
              <a:ext uri="{FF2B5EF4-FFF2-40B4-BE49-F238E27FC236}">
                <a16:creationId xmlns:a16="http://schemas.microsoft.com/office/drawing/2014/main" id="{B2829DD1-392D-EB14-8B3A-0EB9B31F4173}"/>
              </a:ext>
            </a:extLst>
          </p:cNvPr>
          <p:cNvPicPr>
            <a:picLocks noChangeAspect="1"/>
          </p:cNvPicPr>
          <p:nvPr userDrawn="1"/>
        </p:nvPicPr>
        <p:blipFill>
          <a:blip r:embed="rId14"/>
          <a:stretch>
            <a:fillRect/>
          </a:stretch>
        </p:blipFill>
        <p:spPr>
          <a:xfrm>
            <a:off x="3310223" y="8528595"/>
            <a:ext cx="1556516" cy="1043942"/>
          </a:xfrm>
          <a:prstGeom prst="rect">
            <a:avLst/>
          </a:prstGeom>
        </p:spPr>
      </p:pic>
      <p:cxnSp>
        <p:nvCxnSpPr>
          <p:cNvPr id="14" name="Straight Connector 13">
            <a:extLst>
              <a:ext uri="{FF2B5EF4-FFF2-40B4-BE49-F238E27FC236}">
                <a16:creationId xmlns:a16="http://schemas.microsoft.com/office/drawing/2014/main" id="{9B777DA4-2847-5AFA-802B-F96ECB1ABED2}"/>
              </a:ext>
            </a:extLst>
          </p:cNvPr>
          <p:cNvCxnSpPr>
            <a:cxnSpLocks/>
          </p:cNvCxnSpPr>
          <p:nvPr userDrawn="1"/>
        </p:nvCxnSpPr>
        <p:spPr>
          <a:xfrm flipH="1">
            <a:off x="2" y="6114512"/>
            <a:ext cx="12191999" cy="0"/>
          </a:xfrm>
          <a:prstGeom prst="line">
            <a:avLst/>
          </a:prstGeom>
          <a:ln w="25400">
            <a:solidFill>
              <a:srgbClr val="39414C"/>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D1030DC-C1C3-0244-8BB1-5C30DA8A9EDF}"/>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rgbClr val="7197CF"/>
                </a:solidFill>
                <a:latin typeface="Arial Narrow" panose="020B0606020202030204" pitchFamily="34" charset="0"/>
              </a:rPr>
              <a:t>nationalctec.co.uk</a:t>
            </a:r>
          </a:p>
        </p:txBody>
      </p:sp>
      <p:pic>
        <p:nvPicPr>
          <p:cNvPr id="19" name="Picture 18">
            <a:extLst>
              <a:ext uri="{FF2B5EF4-FFF2-40B4-BE49-F238E27FC236}">
                <a16:creationId xmlns:a16="http://schemas.microsoft.com/office/drawing/2014/main" id="{024CB29F-EC7C-D945-195B-D3E4CA9628B0}"/>
              </a:ext>
            </a:extLst>
          </p:cNvPr>
          <p:cNvPicPr>
            <a:picLocks noChangeAspect="1"/>
          </p:cNvPicPr>
          <p:nvPr userDrawn="1"/>
        </p:nvPicPr>
        <p:blipFill>
          <a:blip r:embed="rId15"/>
          <a:stretch>
            <a:fillRect/>
          </a:stretch>
        </p:blipFill>
        <p:spPr>
          <a:xfrm>
            <a:off x="9926400" y="148424"/>
            <a:ext cx="1757003" cy="1920517"/>
          </a:xfrm>
          <a:prstGeom prst="rect">
            <a:avLst/>
          </a:prstGeom>
        </p:spPr>
      </p:pic>
      <p:pic>
        <p:nvPicPr>
          <p:cNvPr id="7" name="Picture 6">
            <a:extLst>
              <a:ext uri="{FF2B5EF4-FFF2-40B4-BE49-F238E27FC236}">
                <a16:creationId xmlns:a16="http://schemas.microsoft.com/office/drawing/2014/main" id="{3C8B5D46-5328-942E-F9C5-B5A85D7230E4}"/>
              </a:ext>
            </a:extLst>
          </p:cNvPr>
          <p:cNvPicPr>
            <a:picLocks noChangeAspect="1"/>
          </p:cNvPicPr>
          <p:nvPr userDrawn="1"/>
        </p:nvPicPr>
        <p:blipFill>
          <a:blip r:embed="rId16">
            <a:alphaModFix amt="20000"/>
          </a:blip>
          <a:stretch>
            <a:fillRect/>
          </a:stretch>
        </p:blipFill>
        <p:spPr>
          <a:xfrm>
            <a:off x="-1232133" y="4060382"/>
            <a:ext cx="1964823" cy="1885289"/>
          </a:xfrm>
          <a:prstGeom prst="rect">
            <a:avLst/>
          </a:prstGeom>
        </p:spPr>
      </p:pic>
      <p:pic>
        <p:nvPicPr>
          <p:cNvPr id="20" name="Picture 19">
            <a:extLst>
              <a:ext uri="{FF2B5EF4-FFF2-40B4-BE49-F238E27FC236}">
                <a16:creationId xmlns:a16="http://schemas.microsoft.com/office/drawing/2014/main" id="{9DFD7718-9FE1-B6A3-6F35-C670125740D9}"/>
              </a:ext>
            </a:extLst>
          </p:cNvPr>
          <p:cNvPicPr>
            <a:picLocks noChangeAspect="1"/>
          </p:cNvPicPr>
          <p:nvPr userDrawn="1"/>
        </p:nvPicPr>
        <p:blipFill>
          <a:blip r:embed="rId17">
            <a:alphaModFix amt="35000"/>
          </a:blip>
          <a:stretch>
            <a:fillRect/>
          </a:stretch>
        </p:blipFill>
        <p:spPr>
          <a:xfrm>
            <a:off x="11257708" y="2321867"/>
            <a:ext cx="1793704" cy="1920510"/>
          </a:xfrm>
          <a:prstGeom prst="rect">
            <a:avLst/>
          </a:prstGeom>
        </p:spPr>
      </p:pic>
      <p:pic>
        <p:nvPicPr>
          <p:cNvPr id="21" name="Picture 20">
            <a:extLst>
              <a:ext uri="{FF2B5EF4-FFF2-40B4-BE49-F238E27FC236}">
                <a16:creationId xmlns:a16="http://schemas.microsoft.com/office/drawing/2014/main" id="{227B8A92-455F-CA0A-B100-84C7B17AB831}"/>
              </a:ext>
            </a:extLst>
          </p:cNvPr>
          <p:cNvPicPr>
            <a:picLocks noChangeAspect="1"/>
          </p:cNvPicPr>
          <p:nvPr userDrawn="1"/>
        </p:nvPicPr>
        <p:blipFill>
          <a:blip r:embed="rId17">
            <a:alphaModFix amt="35000"/>
          </a:blip>
          <a:stretch>
            <a:fillRect/>
          </a:stretch>
        </p:blipFill>
        <p:spPr>
          <a:xfrm>
            <a:off x="10360856" y="3917710"/>
            <a:ext cx="1793704" cy="1920510"/>
          </a:xfrm>
          <a:prstGeom prst="rect">
            <a:avLst/>
          </a:prstGeom>
        </p:spPr>
      </p:pic>
    </p:spTree>
    <p:extLst>
      <p:ext uri="{BB962C8B-B14F-4D97-AF65-F5344CB8AC3E}">
        <p14:creationId xmlns:p14="http://schemas.microsoft.com/office/powerpoint/2010/main" val="236691826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l" defTabSz="914400" rtl="0" eaLnBrk="1" latinLnBrk="0" hangingPunct="1">
        <a:lnSpc>
          <a:spcPct val="90000"/>
        </a:lnSpc>
        <a:spcBef>
          <a:spcPct val="0"/>
        </a:spcBef>
        <a:buNone/>
        <a:defRPr sz="3600" kern="1200">
          <a:solidFill>
            <a:srgbClr val="39414C"/>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941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9414C"/>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9414C"/>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9414C"/>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9414C"/>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B4EBD9-9DF8-8B4D-B9EF-21E5E5FE4045}"/>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05B56059-7364-A743-8A94-0CC36D604597}"/>
              </a:ext>
            </a:extLst>
          </p:cNvPr>
          <p:cNvSpPr>
            <a:spLocks noGrp="1"/>
          </p:cNvSpPr>
          <p:nvPr>
            <p:ph type="body" sz="quarter" idx="11"/>
          </p:nvPr>
        </p:nvSpPr>
        <p:spPr/>
        <p:txBody>
          <a:bodyPr/>
          <a:lstStyle/>
          <a:p>
            <a:r>
              <a:rPr lang="en-GB" b="0" dirty="0"/>
              <a:t>National </a:t>
            </a:r>
            <a:r>
              <a:rPr lang="en-US" dirty="0"/>
              <a:t>CTEC </a:t>
            </a:r>
          </a:p>
        </p:txBody>
      </p:sp>
      <p:sp>
        <p:nvSpPr>
          <p:cNvPr id="4" name="Text Placeholder 3">
            <a:extLst>
              <a:ext uri="{FF2B5EF4-FFF2-40B4-BE49-F238E27FC236}">
                <a16:creationId xmlns:a16="http://schemas.microsoft.com/office/drawing/2014/main" id="{5C2F5A7D-0C9E-5E46-BE8B-5FAA146251DB}"/>
              </a:ext>
            </a:extLst>
          </p:cNvPr>
          <p:cNvSpPr>
            <a:spLocks noGrp="1"/>
          </p:cNvSpPr>
          <p:nvPr>
            <p:ph type="body" sz="quarter" idx="12"/>
          </p:nvPr>
        </p:nvSpPr>
        <p:spPr/>
        <p:txBody>
          <a:bodyPr/>
          <a:lstStyle/>
          <a:p>
            <a:r>
              <a:rPr lang="en-US" dirty="0"/>
              <a:t>Led by Bedford College Group</a:t>
            </a:r>
            <a:r>
              <a:rPr lang="en-GB" dirty="0"/>
              <a:t> </a:t>
            </a:r>
            <a:endParaRPr lang="en-US" dirty="0"/>
          </a:p>
        </p:txBody>
      </p:sp>
    </p:spTree>
    <p:extLst>
      <p:ext uri="{BB962C8B-B14F-4D97-AF65-F5344CB8AC3E}">
        <p14:creationId xmlns:p14="http://schemas.microsoft.com/office/powerpoint/2010/main" val="2804824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ABC0EA-831F-71D1-95AD-778160D2F613}"/>
              </a:ext>
            </a:extLst>
          </p:cNvPr>
          <p:cNvSpPr>
            <a:spLocks noGrp="1"/>
          </p:cNvSpPr>
          <p:nvPr>
            <p:ph type="body" sz="quarter" idx="10"/>
          </p:nvPr>
        </p:nvSpPr>
        <p:spPr/>
        <p:txBody>
          <a:bodyPr/>
          <a:lstStyle/>
          <a:p>
            <a:r>
              <a:rPr lang="en-GB" dirty="0"/>
              <a:t>National CTEC </a:t>
            </a:r>
          </a:p>
        </p:txBody>
      </p:sp>
      <p:sp>
        <p:nvSpPr>
          <p:cNvPr id="3" name="Text Placeholder 2">
            <a:extLst>
              <a:ext uri="{FF2B5EF4-FFF2-40B4-BE49-F238E27FC236}">
                <a16:creationId xmlns:a16="http://schemas.microsoft.com/office/drawing/2014/main" id="{53BC56BB-10D9-7A3E-A822-754EB106DC4F}"/>
              </a:ext>
            </a:extLst>
          </p:cNvPr>
          <p:cNvSpPr>
            <a:spLocks noGrp="1"/>
          </p:cNvSpPr>
          <p:nvPr>
            <p:ph type="body" sz="quarter" idx="11"/>
          </p:nvPr>
        </p:nvSpPr>
        <p:spPr>
          <a:xfrm>
            <a:off x="384517" y="500146"/>
            <a:ext cx="8220905" cy="475131"/>
          </a:xfrm>
        </p:spPr>
        <p:txBody>
          <a:bodyPr/>
          <a:lstStyle/>
          <a:p>
            <a:r>
              <a:rPr lang="en-GB" dirty="0"/>
              <a:t>Plans for April to September 2026</a:t>
            </a:r>
          </a:p>
        </p:txBody>
      </p:sp>
      <p:sp>
        <p:nvSpPr>
          <p:cNvPr id="4" name="Text Placeholder 3">
            <a:extLst>
              <a:ext uri="{FF2B5EF4-FFF2-40B4-BE49-F238E27FC236}">
                <a16:creationId xmlns:a16="http://schemas.microsoft.com/office/drawing/2014/main" id="{A51303AE-781E-6117-057A-3694B24D71F2}"/>
              </a:ext>
            </a:extLst>
          </p:cNvPr>
          <p:cNvSpPr>
            <a:spLocks noGrp="1"/>
          </p:cNvSpPr>
          <p:nvPr>
            <p:ph type="body" idx="1"/>
          </p:nvPr>
        </p:nvSpPr>
        <p:spPr>
          <a:xfrm>
            <a:off x="412133" y="965850"/>
            <a:ext cx="11367733" cy="5529798"/>
          </a:xfrm>
        </p:spPr>
        <p:txBody>
          <a:bodyPr/>
          <a:lstStyle/>
          <a:p>
            <a:pPr lvl="0"/>
            <a:r>
              <a:rPr lang="en-GB" sz="1600" dirty="0"/>
              <a:t>Our vision is to deliver a coherent, nationally coordinated CTEC model that transforms construction technical education through employer‑validated curriculum design, high‑quality CPD, modern construction capability, and rigorous evaluation. Building on earlier phases, Version 2 strengthens alignment with employer demand, embeds the Construction Skills Passport (L1–L5), scales Modern Methods of Construction (MMC) capability through the Bedford College pilot model, and integrates WorldSkills UK competition‑aligned pedagogy into the national CPD offer. This enhanced approach ensures that every learner, provider, and employer benefits from a consistent, future‑ready technical education system. </a:t>
            </a:r>
          </a:p>
          <a:p>
            <a:pPr lvl="0"/>
            <a:r>
              <a:rPr lang="en-GB" sz="1600" dirty="0"/>
              <a:t>Our delivery is structured around five distinct strands, each contributing uniquely to a unified national model.</a:t>
            </a:r>
          </a:p>
          <a:p>
            <a:pPr marL="285750" lvl="0" indent="-285750">
              <a:buFont typeface="Arial" panose="020B0604020202020204" pitchFamily="34" charset="0"/>
              <a:buChar char="•"/>
            </a:pPr>
            <a:r>
              <a:rPr lang="en-GB" sz="1500" dirty="0"/>
              <a:t>Strand 1 – National Governance and System Leadership will maintain strategic oversight, ensure alignment across ten regional CTECs, and provide consistent messaging, shared priorities, and strong employer partnerships.</a:t>
            </a:r>
          </a:p>
          <a:p>
            <a:pPr marL="285750" lvl="0" indent="-285750">
              <a:buFont typeface="Arial" panose="020B0604020202020204" pitchFamily="34" charset="0"/>
              <a:buChar char="•"/>
            </a:pPr>
            <a:r>
              <a:rPr lang="en-GB" sz="1500" dirty="0"/>
              <a:t>Strand 2 – National CPD and Workforce Excellence will elevate teaching quality through dual‑professionalism, industry exchange, and national WSUK‑aligned pedagogy, ensuring staff have the capability and confidence to deliver modern, employer‑informed curriculum.</a:t>
            </a:r>
          </a:p>
          <a:p>
            <a:pPr marL="285750" lvl="0" indent="-285750">
              <a:buFont typeface="Arial" panose="020B0604020202020204" pitchFamily="34" charset="0"/>
              <a:buChar char="•"/>
            </a:pPr>
            <a:r>
              <a:rPr lang="en-GB" sz="1500" dirty="0"/>
              <a:t>Strand 3 – Data Observatory and Evaluation Framework will embed a single source of truth for labour market intelligence, programme monitoring, and continuous improvement, enabling decision‑making that is transparent, evidence‑driven, and responsive.</a:t>
            </a:r>
          </a:p>
          <a:p>
            <a:pPr marL="285750" lvl="0" indent="-285750">
              <a:buFont typeface="Arial" panose="020B0604020202020204" pitchFamily="34" charset="0"/>
              <a:buChar char="•"/>
            </a:pPr>
            <a:r>
              <a:rPr lang="en-GB" sz="1500" dirty="0"/>
              <a:t>Strand 4 – Regional Delivery and Progression Pathways will strengthen local capacity to deliver L1–L5 provision aligned to LSIP priorities, ensuring pathways in green construction, retrofit, MMC, digital construction, and higher‑level skills reflect regional employer demand.</a:t>
            </a:r>
          </a:p>
          <a:p>
            <a:pPr marL="285750" lvl="0" indent="-285750">
              <a:buFont typeface="Arial" panose="020B0604020202020204" pitchFamily="34" charset="0"/>
              <a:buChar char="•"/>
            </a:pPr>
            <a:r>
              <a:rPr lang="en-GB" sz="1500" dirty="0"/>
              <a:t>Strand 5 – MMC Capability and Modern Construction Readiness will activate consistent MMC delivery across CTECs through structured staff competency development, curriculum creation, short‑course rollout, and employer‑supported mentoring. </a:t>
            </a:r>
          </a:p>
          <a:p>
            <a:pPr lvl="0"/>
            <a:r>
              <a:rPr lang="en-GB" sz="1600" dirty="0"/>
              <a:t>Together, these deliver a bold, integrated vision: a high‑performing national CTEC system that is inclusive, data‑driven, employer‑endorsed, and capable of developing the skilled workforce required for the future of the construction sector.</a:t>
            </a:r>
          </a:p>
        </p:txBody>
      </p:sp>
    </p:spTree>
    <p:extLst>
      <p:ext uri="{BB962C8B-B14F-4D97-AF65-F5344CB8AC3E}">
        <p14:creationId xmlns:p14="http://schemas.microsoft.com/office/powerpoint/2010/main" val="10710349"/>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bbbc0059-14b4-452c-b118-fe6a575b3801}" enabled="0" method="" siteId="{bbbc0059-14b4-452c-b118-fe6a575b3801}" removed="1"/>
</clbl:labelList>
</file>

<file path=docProps/app.xml><?xml version="1.0" encoding="utf-8"?>
<Properties xmlns="http://schemas.openxmlformats.org/officeDocument/2006/extended-properties" xmlns:vt="http://schemas.openxmlformats.org/officeDocument/2006/docPropsVTypes">
  <Template>Office Theme</Template>
  <TotalTime>3233</TotalTime>
  <Words>392</Words>
  <Application>Microsoft Office PowerPoint</Application>
  <PresentationFormat>Widescreen</PresentationFormat>
  <Paragraphs>12</Paragraphs>
  <Slides>2</Slides>
  <Notes>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vt:i4>
      </vt:variant>
    </vt:vector>
  </HeadingPairs>
  <TitlesOfParts>
    <vt:vector size="10" baseType="lpstr">
      <vt:lpstr>Arial</vt:lpstr>
      <vt:lpstr>Arial Black</vt:lpstr>
      <vt:lpstr>Arial Narrow</vt:lpstr>
      <vt:lpstr>Calibri</vt:lpstr>
      <vt:lpstr>1_Office Theme</vt:lpstr>
      <vt:lpstr>5_Office Theme</vt:lpstr>
      <vt:lpstr>7_Office Theme</vt:lpstr>
      <vt:lpstr>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first last</dc:creator>
  <cp:lastModifiedBy>Fleur Dewar</cp:lastModifiedBy>
  <cp:revision>46</cp:revision>
  <dcterms:created xsi:type="dcterms:W3CDTF">2021-11-23T16:09:07Z</dcterms:created>
  <dcterms:modified xsi:type="dcterms:W3CDTF">2026-06-23T11:58:18Z</dcterms:modified>
</cp:coreProperties>
</file>